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2" r:id="rId2"/>
    <p:sldId id="258" r:id="rId3"/>
    <p:sldId id="260" r:id="rId4"/>
    <p:sldId id="263" r:id="rId5"/>
    <p:sldId id="259" r:id="rId6"/>
    <p:sldId id="267" r:id="rId7"/>
    <p:sldId id="269" r:id="rId8"/>
    <p:sldId id="265" r:id="rId9"/>
    <p:sldId id="270" r:id="rId10"/>
    <p:sldId id="262" r:id="rId11"/>
    <p:sldId id="273" r:id="rId12"/>
    <p:sldId id="274" r:id="rId13"/>
    <p:sldId id="261"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BE68C8-E694-4BC6-B973-C1C191A61A25}" v="144" dt="2023-04-06T02:38:12.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73487" autoAdjust="0"/>
  </p:normalViewPr>
  <p:slideViewPr>
    <p:cSldViewPr snapToGrid="0">
      <p:cViewPr varScale="1">
        <p:scale>
          <a:sx n="81" d="100"/>
          <a:sy n="81" d="100"/>
        </p:scale>
        <p:origin x="17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den Dzierbicki" userId="e5925774-a98c-41a3-99b4-5f1dd09761a3" providerId="ADAL" clId="{13BE68C8-E694-4BC6-B973-C1C191A61A25}"/>
    <pc:docChg chg="undo redo custSel addSld delSld modSld sldOrd">
      <pc:chgData name="Jayden Dzierbicki" userId="e5925774-a98c-41a3-99b4-5f1dd09761a3" providerId="ADAL" clId="{13BE68C8-E694-4BC6-B973-C1C191A61A25}" dt="2023-04-06T02:45:04.530" v="10901" actId="20577"/>
      <pc:docMkLst>
        <pc:docMk/>
      </pc:docMkLst>
      <pc:sldChg chg="addSp delSp modSp del mod delAnim">
        <pc:chgData name="Jayden Dzierbicki" userId="e5925774-a98c-41a3-99b4-5f1dd09761a3" providerId="ADAL" clId="{13BE68C8-E694-4BC6-B973-C1C191A61A25}" dt="2023-04-05T08:04:06.463" v="6690" actId="47"/>
        <pc:sldMkLst>
          <pc:docMk/>
          <pc:sldMk cId="1140706382" sldId="256"/>
        </pc:sldMkLst>
        <pc:picChg chg="add del mod">
          <ac:chgData name="Jayden Dzierbicki" userId="e5925774-a98c-41a3-99b4-5f1dd09761a3" providerId="ADAL" clId="{13BE68C8-E694-4BC6-B973-C1C191A61A25}" dt="2023-04-04T05:21:34.874" v="2568" actId="478"/>
          <ac:picMkLst>
            <pc:docMk/>
            <pc:sldMk cId="1140706382" sldId="256"/>
            <ac:picMk id="7" creationId="{6F7FB33F-7313-410B-2164-BA28DBB57A04}"/>
          </ac:picMkLst>
        </pc:picChg>
      </pc:sldChg>
      <pc:sldChg chg="addSp delSp modSp del mod setBg delAnim modNotesTx">
        <pc:chgData name="Jayden Dzierbicki" userId="e5925774-a98c-41a3-99b4-5f1dd09761a3" providerId="ADAL" clId="{13BE68C8-E694-4BC6-B973-C1C191A61A25}" dt="2023-04-05T08:06:55.365" v="6697" actId="47"/>
        <pc:sldMkLst>
          <pc:docMk/>
          <pc:sldMk cId="57273105" sldId="257"/>
        </pc:sldMkLst>
        <pc:spChg chg="mod">
          <ac:chgData name="Jayden Dzierbicki" userId="e5925774-a98c-41a3-99b4-5f1dd09761a3" providerId="ADAL" clId="{13BE68C8-E694-4BC6-B973-C1C191A61A25}" dt="2023-04-04T04:03:12.517" v="435" actId="26606"/>
          <ac:spMkLst>
            <pc:docMk/>
            <pc:sldMk cId="57273105" sldId="257"/>
            <ac:spMk id="2" creationId="{AC248C4E-723D-B988-E652-EB3BBAEC0368}"/>
          </ac:spMkLst>
        </pc:spChg>
        <pc:spChg chg="mod">
          <ac:chgData name="Jayden Dzierbicki" userId="e5925774-a98c-41a3-99b4-5f1dd09761a3" providerId="ADAL" clId="{13BE68C8-E694-4BC6-B973-C1C191A61A25}" dt="2023-04-04T04:03:12.517" v="435" actId="26606"/>
          <ac:spMkLst>
            <pc:docMk/>
            <pc:sldMk cId="57273105" sldId="257"/>
            <ac:spMk id="3" creationId="{0308CE26-37D1-265B-4928-74B529425815}"/>
          </ac:spMkLst>
        </pc:spChg>
        <pc:spChg chg="add">
          <ac:chgData name="Jayden Dzierbicki" userId="e5925774-a98c-41a3-99b4-5f1dd09761a3" providerId="ADAL" clId="{13BE68C8-E694-4BC6-B973-C1C191A61A25}" dt="2023-04-04T04:03:12.517" v="435" actId="26606"/>
          <ac:spMkLst>
            <pc:docMk/>
            <pc:sldMk cId="57273105" sldId="257"/>
            <ac:spMk id="9" creationId="{D009D6D5-DAC2-4A8B-A17A-E206B9012D09}"/>
          </ac:spMkLst>
        </pc:spChg>
        <pc:picChg chg="add mod">
          <ac:chgData name="Jayden Dzierbicki" userId="e5925774-a98c-41a3-99b4-5f1dd09761a3" providerId="ADAL" clId="{13BE68C8-E694-4BC6-B973-C1C191A61A25}" dt="2023-04-05T08:06:24.599" v="6695" actId="1076"/>
          <ac:picMkLst>
            <pc:docMk/>
            <pc:sldMk cId="57273105" sldId="257"/>
            <ac:picMk id="5" creationId="{3A0679F9-5420-04C3-099E-AC72BFE1CCCA}"/>
          </ac:picMkLst>
        </pc:picChg>
        <pc:picChg chg="add del mod">
          <ac:chgData name="Jayden Dzierbicki" userId="e5925774-a98c-41a3-99b4-5f1dd09761a3" providerId="ADAL" clId="{13BE68C8-E694-4BC6-B973-C1C191A61A25}" dt="2023-04-04T05:21:32.576" v="2567" actId="478"/>
          <ac:picMkLst>
            <pc:docMk/>
            <pc:sldMk cId="57273105" sldId="257"/>
            <ac:picMk id="8" creationId="{D025E3EE-C2A9-03F8-B20F-575B27CCF361}"/>
          </ac:picMkLst>
        </pc:picChg>
      </pc:sldChg>
      <pc:sldChg chg="addSp delSp modSp mod ord modTransition setBg modAnim modNotesTx">
        <pc:chgData name="Jayden Dzierbicki" userId="e5925774-a98c-41a3-99b4-5f1dd09761a3" providerId="ADAL" clId="{13BE68C8-E694-4BC6-B973-C1C191A61A25}" dt="2023-04-06T02:44:37.651" v="10890" actId="20577"/>
        <pc:sldMkLst>
          <pc:docMk/>
          <pc:sldMk cId="2770561212" sldId="258"/>
        </pc:sldMkLst>
        <pc:spChg chg="mod">
          <ac:chgData name="Jayden Dzierbicki" userId="e5925774-a98c-41a3-99b4-5f1dd09761a3" providerId="ADAL" clId="{13BE68C8-E694-4BC6-B973-C1C191A61A25}" dt="2023-04-06T02:44:37.651" v="10890" actId="20577"/>
          <ac:spMkLst>
            <pc:docMk/>
            <pc:sldMk cId="2770561212" sldId="258"/>
            <ac:spMk id="2" creationId="{BBA0DB2A-D488-1DD8-A5D7-430EBDF0D864}"/>
          </ac:spMkLst>
        </pc:spChg>
        <pc:spChg chg="mod">
          <ac:chgData name="Jayden Dzierbicki" userId="e5925774-a98c-41a3-99b4-5f1dd09761a3" providerId="ADAL" clId="{13BE68C8-E694-4BC6-B973-C1C191A61A25}" dt="2023-04-04T09:27:17.233" v="2572" actId="27636"/>
          <ac:spMkLst>
            <pc:docMk/>
            <pc:sldMk cId="2770561212" sldId="258"/>
            <ac:spMk id="3" creationId="{99FFAFA6-CC1B-35F4-AD17-E9C74C5A96D3}"/>
          </ac:spMkLst>
        </pc:spChg>
        <pc:spChg chg="add mod">
          <ac:chgData name="Jayden Dzierbicki" userId="e5925774-a98c-41a3-99b4-5f1dd09761a3" providerId="ADAL" clId="{13BE68C8-E694-4BC6-B973-C1C191A61A25}" dt="2023-04-04T04:08:53.078" v="950" actId="20577"/>
          <ac:spMkLst>
            <pc:docMk/>
            <pc:sldMk cId="2770561212" sldId="258"/>
            <ac:spMk id="6" creationId="{1CB24F87-2B49-E104-D03B-93D1D6648718}"/>
          </ac:spMkLst>
        </pc:spChg>
        <pc:spChg chg="add">
          <ac:chgData name="Jayden Dzierbicki" userId="e5925774-a98c-41a3-99b4-5f1dd09761a3" providerId="ADAL" clId="{13BE68C8-E694-4BC6-B973-C1C191A61A25}" dt="2023-04-04T04:06:01.657" v="677" actId="26606"/>
          <ac:spMkLst>
            <pc:docMk/>
            <pc:sldMk cId="2770561212" sldId="258"/>
            <ac:spMk id="9" creationId="{F13C74B1-5B17-4795-BED0-7140497B445A}"/>
          </ac:spMkLst>
        </pc:spChg>
        <pc:spChg chg="add">
          <ac:chgData name="Jayden Dzierbicki" userId="e5925774-a98c-41a3-99b4-5f1dd09761a3" providerId="ADAL" clId="{13BE68C8-E694-4BC6-B973-C1C191A61A25}" dt="2023-04-04T04:06:01.657" v="677" actId="26606"/>
          <ac:spMkLst>
            <pc:docMk/>
            <pc:sldMk cId="2770561212" sldId="258"/>
            <ac:spMk id="11" creationId="{D4974D33-8DC5-464E-8C6D-BE58F0669C17}"/>
          </ac:spMkLst>
        </pc:spChg>
        <pc:picChg chg="add">
          <ac:chgData name="Jayden Dzierbicki" userId="e5925774-a98c-41a3-99b4-5f1dd09761a3" providerId="ADAL" clId="{13BE68C8-E694-4BC6-B973-C1C191A61A25}" dt="2023-04-04T04:06:01.657" v="677" actId="26606"/>
          <ac:picMkLst>
            <pc:docMk/>
            <pc:sldMk cId="2770561212" sldId="258"/>
            <ac:picMk id="5" creationId="{C1F72156-7BBB-629A-D71E-10818E95BBE2}"/>
          </ac:picMkLst>
        </pc:picChg>
        <pc:picChg chg="add del mod ord">
          <ac:chgData name="Jayden Dzierbicki" userId="e5925774-a98c-41a3-99b4-5f1dd09761a3" providerId="ADAL" clId="{13BE68C8-E694-4BC6-B973-C1C191A61A25}" dt="2023-04-06T02:30:07.147" v="10851"/>
          <ac:picMkLst>
            <pc:docMk/>
            <pc:sldMk cId="2770561212" sldId="258"/>
            <ac:picMk id="8" creationId="{5EC53273-EB36-5A84-C156-FA264866F4F3}"/>
          </ac:picMkLst>
        </pc:picChg>
        <pc:picChg chg="add del mod">
          <ac:chgData name="Jayden Dzierbicki" userId="e5925774-a98c-41a3-99b4-5f1dd09761a3" providerId="ADAL" clId="{13BE68C8-E694-4BC6-B973-C1C191A61A25}" dt="2023-04-05T08:12:45.186" v="6731"/>
          <ac:picMkLst>
            <pc:docMk/>
            <pc:sldMk cId="2770561212" sldId="258"/>
            <ac:picMk id="10" creationId="{04C1B29D-2FAB-219B-F769-3BD087F8D1DA}"/>
          </ac:picMkLst>
        </pc:picChg>
        <pc:picChg chg="add del mod">
          <ac:chgData name="Jayden Dzierbicki" userId="e5925774-a98c-41a3-99b4-5f1dd09761a3" providerId="ADAL" clId="{13BE68C8-E694-4BC6-B973-C1C191A61A25}" dt="2023-04-06T02:30:09.089" v="10853"/>
          <ac:picMkLst>
            <pc:docMk/>
            <pc:sldMk cId="2770561212" sldId="258"/>
            <ac:picMk id="10" creationId="{3552814E-7C2B-2094-8247-E61F49429F0E}"/>
          </ac:picMkLst>
        </pc:picChg>
        <pc:picChg chg="add del mod ord">
          <ac:chgData name="Jayden Dzierbicki" userId="e5925774-a98c-41a3-99b4-5f1dd09761a3" providerId="ADAL" clId="{13BE68C8-E694-4BC6-B973-C1C191A61A25}" dt="2023-04-05T08:14:20.905" v="6732"/>
          <ac:picMkLst>
            <pc:docMk/>
            <pc:sldMk cId="2770561212" sldId="258"/>
            <ac:picMk id="13" creationId="{647260AA-A4EE-984F-39EC-B8B4E7166A09}"/>
          </ac:picMkLst>
        </pc:picChg>
        <pc:picChg chg="add del mod">
          <ac:chgData name="Jayden Dzierbicki" userId="e5925774-a98c-41a3-99b4-5f1dd09761a3" providerId="ADAL" clId="{13BE68C8-E694-4BC6-B973-C1C191A61A25}" dt="2023-04-05T08:26:17.541" v="6857"/>
          <ac:picMkLst>
            <pc:docMk/>
            <pc:sldMk cId="2770561212" sldId="258"/>
            <ac:picMk id="14" creationId="{1C0614DE-79C6-DF12-9EB8-8570F3AAD443}"/>
          </ac:picMkLst>
        </pc:picChg>
        <pc:picChg chg="add del mod ord">
          <ac:chgData name="Jayden Dzierbicki" userId="e5925774-a98c-41a3-99b4-5f1dd09761a3" providerId="ADAL" clId="{13BE68C8-E694-4BC6-B973-C1C191A61A25}" dt="2023-04-06T02:30:25.460" v="10854"/>
          <ac:picMkLst>
            <pc:docMk/>
            <pc:sldMk cId="2770561212" sldId="258"/>
            <ac:picMk id="14" creationId="{1FEEB892-B114-4038-577E-DD16DF731572}"/>
          </ac:picMkLst>
        </pc:picChg>
        <pc:picChg chg="add del mod">
          <ac:chgData name="Jayden Dzierbicki" userId="e5925774-a98c-41a3-99b4-5f1dd09761a3" providerId="ADAL" clId="{13BE68C8-E694-4BC6-B973-C1C191A61A25}" dt="2023-04-06T02:30:30.639" v="10856"/>
          <ac:picMkLst>
            <pc:docMk/>
            <pc:sldMk cId="2770561212" sldId="258"/>
            <ac:picMk id="15" creationId="{F97C1FE1-A0DA-86B1-AAC6-E76D46205B58}"/>
          </ac:picMkLst>
        </pc:picChg>
        <pc:picChg chg="add del mod ord">
          <ac:chgData name="Jayden Dzierbicki" userId="e5925774-a98c-41a3-99b4-5f1dd09761a3" providerId="ADAL" clId="{13BE68C8-E694-4BC6-B973-C1C191A61A25}" dt="2023-04-06T02:31:18.583" v="10857"/>
          <ac:picMkLst>
            <pc:docMk/>
            <pc:sldMk cId="2770561212" sldId="258"/>
            <ac:picMk id="18" creationId="{79144EB4-90E8-8D73-6057-191F1FEA7DBB}"/>
          </ac:picMkLst>
        </pc:picChg>
        <pc:picChg chg="add mod">
          <ac:chgData name="Jayden Dzierbicki" userId="e5925774-a98c-41a3-99b4-5f1dd09761a3" providerId="ADAL" clId="{13BE68C8-E694-4BC6-B973-C1C191A61A25}" dt="2023-04-06T02:31:18.583" v="10857"/>
          <ac:picMkLst>
            <pc:docMk/>
            <pc:sldMk cId="2770561212" sldId="258"/>
            <ac:picMk id="19" creationId="{2340D0F4-C146-0769-13E8-FED16C739067}"/>
          </ac:picMkLst>
        </pc:picChg>
        <pc:picChg chg="add del mod ord">
          <ac:chgData name="Jayden Dzierbicki" userId="e5925774-a98c-41a3-99b4-5f1dd09761a3" providerId="ADAL" clId="{13BE68C8-E694-4BC6-B973-C1C191A61A25}" dt="2023-04-05T08:27:23.624" v="6858"/>
          <ac:picMkLst>
            <pc:docMk/>
            <pc:sldMk cId="2770561212" sldId="258"/>
            <ac:picMk id="20" creationId="{3A3C5C47-2B18-87EB-ED9D-48E69B3906E5}"/>
          </ac:picMkLst>
        </pc:picChg>
        <pc:picChg chg="add del mod">
          <ac:chgData name="Jayden Dzierbicki" userId="e5925774-a98c-41a3-99b4-5f1dd09761a3" providerId="ADAL" clId="{13BE68C8-E694-4BC6-B973-C1C191A61A25}" dt="2023-04-06T02:29:55.728" v="10850"/>
          <ac:picMkLst>
            <pc:docMk/>
            <pc:sldMk cId="2770561212" sldId="258"/>
            <ac:picMk id="21" creationId="{85D0BCE2-A4B1-6AA5-19CF-E98868DF738C}"/>
          </ac:picMkLst>
        </pc:picChg>
      </pc:sldChg>
      <pc:sldChg chg="addSp delSp modSp add del mod modTransition setBg delAnim modAnim modNotesTx">
        <pc:chgData name="Jayden Dzierbicki" userId="e5925774-a98c-41a3-99b4-5f1dd09761a3" providerId="ADAL" clId="{13BE68C8-E694-4BC6-B973-C1C191A61A25}" dt="2023-04-06T02:44:44.400" v="10894" actId="27636"/>
        <pc:sldMkLst>
          <pc:docMk/>
          <pc:sldMk cId="3793362357" sldId="259"/>
        </pc:sldMkLst>
        <pc:spChg chg="mod">
          <ac:chgData name="Jayden Dzierbicki" userId="e5925774-a98c-41a3-99b4-5f1dd09761a3" providerId="ADAL" clId="{13BE68C8-E694-4BC6-B973-C1C191A61A25}" dt="2023-04-06T02:44:44.400" v="10894" actId="27636"/>
          <ac:spMkLst>
            <pc:docMk/>
            <pc:sldMk cId="3793362357" sldId="259"/>
            <ac:spMk id="2" creationId="{FB09AF81-D204-8829-F9AF-AAC28C53616C}"/>
          </ac:spMkLst>
        </pc:spChg>
        <pc:spChg chg="mod">
          <ac:chgData name="Jayden Dzierbicki" userId="e5925774-a98c-41a3-99b4-5f1dd09761a3" providerId="ADAL" clId="{13BE68C8-E694-4BC6-B973-C1C191A61A25}" dt="2023-04-05T10:25:38.290" v="6924" actId="313"/>
          <ac:spMkLst>
            <pc:docMk/>
            <pc:sldMk cId="3793362357" sldId="259"/>
            <ac:spMk id="3" creationId="{EF00D649-12EF-253C-B40A-D99A1DEE2F0A}"/>
          </ac:spMkLst>
        </pc:spChg>
        <pc:spChg chg="add del">
          <ac:chgData name="Jayden Dzierbicki" userId="e5925774-a98c-41a3-99b4-5f1dd09761a3" providerId="ADAL" clId="{13BE68C8-E694-4BC6-B973-C1C191A61A25}" dt="2023-04-04T09:36:12.715" v="2982" actId="22"/>
          <ac:spMkLst>
            <pc:docMk/>
            <pc:sldMk cId="3793362357" sldId="259"/>
            <ac:spMk id="6" creationId="{305B6047-A544-38FC-0C86-6DA8DECA0B9E}"/>
          </ac:spMkLst>
        </pc:spChg>
        <pc:spChg chg="add">
          <ac:chgData name="Jayden Dzierbicki" userId="e5925774-a98c-41a3-99b4-5f1dd09761a3" providerId="ADAL" clId="{13BE68C8-E694-4BC6-B973-C1C191A61A25}" dt="2023-04-04T09:37:57.062" v="3154" actId="26606"/>
          <ac:spMkLst>
            <pc:docMk/>
            <pc:sldMk cId="3793362357" sldId="259"/>
            <ac:spMk id="12" creationId="{131BAD53-4E89-4F62-BBB7-26359763ED39}"/>
          </ac:spMkLst>
        </pc:spChg>
        <pc:spChg chg="add">
          <ac:chgData name="Jayden Dzierbicki" userId="e5925774-a98c-41a3-99b4-5f1dd09761a3" providerId="ADAL" clId="{13BE68C8-E694-4BC6-B973-C1C191A61A25}" dt="2023-04-04T09:37:57.062" v="3154" actId="26606"/>
          <ac:spMkLst>
            <pc:docMk/>
            <pc:sldMk cId="3793362357" sldId="259"/>
            <ac:spMk id="14" creationId="{62756DA2-40EB-4C6F-B962-5822FFB54FB6}"/>
          </ac:spMkLst>
        </pc:spChg>
        <pc:graphicFrameChg chg="add del mod modGraphic">
          <ac:chgData name="Jayden Dzierbicki" userId="e5925774-a98c-41a3-99b4-5f1dd09761a3" providerId="ADAL" clId="{13BE68C8-E694-4BC6-B973-C1C191A61A25}" dt="2023-04-04T09:36:10.212" v="2980" actId="3680"/>
          <ac:graphicFrameMkLst>
            <pc:docMk/>
            <pc:sldMk cId="3793362357" sldId="259"/>
            <ac:graphicFrameMk id="4" creationId="{6C0F853A-AA7E-E9AF-B4F9-082C5F9862F1}"/>
          </ac:graphicFrameMkLst>
        </pc:graphicFrameChg>
        <pc:graphicFrameChg chg="add mod modGraphic">
          <ac:chgData name="Jayden Dzierbicki" userId="e5925774-a98c-41a3-99b4-5f1dd09761a3" providerId="ADAL" clId="{13BE68C8-E694-4BC6-B973-C1C191A61A25}" dt="2023-04-05T04:44:49.065" v="6490" actId="20577"/>
          <ac:graphicFrameMkLst>
            <pc:docMk/>
            <pc:sldMk cId="3793362357" sldId="259"/>
            <ac:graphicFrameMk id="7" creationId="{3E55B98A-3FB8-4024-8585-9E2E660EBB92}"/>
          </ac:graphicFrameMkLst>
        </pc:graphicFrameChg>
        <pc:picChg chg="add del mod ord">
          <ac:chgData name="Jayden Dzierbicki" userId="e5925774-a98c-41a3-99b4-5f1dd09761a3" providerId="ADAL" clId="{13BE68C8-E694-4BC6-B973-C1C191A61A25}" dt="2023-04-05T10:59:06.864" v="7519"/>
          <ac:picMkLst>
            <pc:docMk/>
            <pc:sldMk cId="3793362357" sldId="259"/>
            <ac:picMk id="5" creationId="{A92DC400-89A7-BA28-A00F-EED7C6EA81F5}"/>
          </ac:picMkLst>
        </pc:picChg>
        <pc:picChg chg="add del mod">
          <ac:chgData name="Jayden Dzierbicki" userId="e5925774-a98c-41a3-99b4-5f1dd09761a3" providerId="ADAL" clId="{13BE68C8-E694-4BC6-B973-C1C191A61A25}" dt="2023-04-05T23:43:44.451" v="10360" actId="478"/>
          <ac:picMkLst>
            <pc:docMk/>
            <pc:sldMk cId="3793362357" sldId="259"/>
            <ac:picMk id="6" creationId="{643F98F2-2F3B-537F-9ED1-D72B2923BC66}"/>
          </ac:picMkLst>
        </pc:picChg>
        <pc:picChg chg="add del mod">
          <ac:chgData name="Jayden Dzierbicki" userId="e5925774-a98c-41a3-99b4-5f1dd09761a3" providerId="ADAL" clId="{13BE68C8-E694-4BC6-B973-C1C191A61A25}" dt="2023-04-05T08:28:47.311" v="6861"/>
          <ac:picMkLst>
            <pc:docMk/>
            <pc:sldMk cId="3793362357" sldId="259"/>
            <ac:picMk id="8" creationId="{08111D14-19B4-5F2F-B3C6-09AC28206F97}"/>
          </ac:picMkLst>
        </pc:picChg>
        <pc:picChg chg="add del mod">
          <ac:chgData name="Jayden Dzierbicki" userId="e5925774-a98c-41a3-99b4-5f1dd09761a3" providerId="ADAL" clId="{13BE68C8-E694-4BC6-B973-C1C191A61A25}" dt="2023-04-04T09:37:51.575" v="3153" actId="478"/>
          <ac:picMkLst>
            <pc:docMk/>
            <pc:sldMk cId="3793362357" sldId="259"/>
            <ac:picMk id="8" creationId="{6AED5659-62FD-F477-FAD4-3C4B3BB59D2C}"/>
          </ac:picMkLst>
        </pc:picChg>
        <pc:picChg chg="add del mod">
          <ac:chgData name="Jayden Dzierbicki" userId="e5925774-a98c-41a3-99b4-5f1dd09761a3" providerId="ADAL" clId="{13BE68C8-E694-4BC6-B973-C1C191A61A25}" dt="2023-04-06T02:32:23.583" v="10861"/>
          <ac:picMkLst>
            <pc:docMk/>
            <pc:sldMk cId="3793362357" sldId="259"/>
            <ac:picMk id="8" creationId="{A2F057D5-3D35-34AC-1E77-B59E8D57F5E6}"/>
          </ac:picMkLst>
        </pc:picChg>
        <pc:picChg chg="add mod">
          <ac:chgData name="Jayden Dzierbicki" userId="e5925774-a98c-41a3-99b4-5f1dd09761a3" providerId="ADAL" clId="{13BE68C8-E694-4BC6-B973-C1C191A61A25}" dt="2023-04-06T02:32:23.583" v="10861"/>
          <ac:picMkLst>
            <pc:docMk/>
            <pc:sldMk cId="3793362357" sldId="259"/>
            <ac:picMk id="9" creationId="{64D2E67A-4323-41A4-43D0-619F28CF75FC}"/>
          </ac:picMkLst>
        </pc:picChg>
        <pc:picChg chg="add del mod ord">
          <ac:chgData name="Jayden Dzierbicki" userId="e5925774-a98c-41a3-99b4-5f1dd09761a3" providerId="ADAL" clId="{13BE68C8-E694-4BC6-B973-C1C191A61A25}" dt="2023-04-05T08:29:42.378" v="6862"/>
          <ac:picMkLst>
            <pc:docMk/>
            <pc:sldMk cId="3793362357" sldId="259"/>
            <ac:picMk id="18" creationId="{7E32A115-CC48-1F70-8F2B-0BA02B8D1975}"/>
          </ac:picMkLst>
        </pc:picChg>
        <pc:picChg chg="add del mod">
          <ac:chgData name="Jayden Dzierbicki" userId="e5925774-a98c-41a3-99b4-5f1dd09761a3" providerId="ADAL" clId="{13BE68C8-E694-4BC6-B973-C1C191A61A25}" dt="2023-04-05T10:58:31.226" v="7518"/>
          <ac:picMkLst>
            <pc:docMk/>
            <pc:sldMk cId="3793362357" sldId="259"/>
            <ac:picMk id="19" creationId="{738BD15B-F1F7-FB83-1EBB-5187B7C93FDE}"/>
          </ac:picMkLst>
        </pc:picChg>
      </pc:sldChg>
      <pc:sldChg chg="addSp modSp mod setBg modNotesTx">
        <pc:chgData name="Jayden Dzierbicki" userId="e5925774-a98c-41a3-99b4-5f1dd09761a3" providerId="ADAL" clId="{13BE68C8-E694-4BC6-B973-C1C191A61A25}" dt="2023-04-06T02:44:40.018" v="10891" actId="20577"/>
        <pc:sldMkLst>
          <pc:docMk/>
          <pc:sldMk cId="3036805030" sldId="260"/>
        </pc:sldMkLst>
        <pc:spChg chg="mod">
          <ac:chgData name="Jayden Dzierbicki" userId="e5925774-a98c-41a3-99b4-5f1dd09761a3" providerId="ADAL" clId="{13BE68C8-E694-4BC6-B973-C1C191A61A25}" dt="2023-04-06T02:44:40.018" v="10891" actId="20577"/>
          <ac:spMkLst>
            <pc:docMk/>
            <pc:sldMk cId="3036805030" sldId="260"/>
            <ac:spMk id="2" creationId="{B4ABFC5D-1AEF-F761-28E6-5A3DFA569005}"/>
          </ac:spMkLst>
        </pc:spChg>
        <pc:spChg chg="mod">
          <ac:chgData name="Jayden Dzierbicki" userId="e5925774-a98c-41a3-99b4-5f1dd09761a3" providerId="ADAL" clId="{13BE68C8-E694-4BC6-B973-C1C191A61A25}" dt="2023-04-05T00:50:45.760" v="6143" actId="255"/>
          <ac:spMkLst>
            <pc:docMk/>
            <pc:sldMk cId="3036805030" sldId="260"/>
            <ac:spMk id="3" creationId="{C4E3A0A6-4A3C-6978-67F5-D366087B05B2}"/>
          </ac:spMkLst>
        </pc:spChg>
        <pc:spChg chg="add mod">
          <ac:chgData name="Jayden Dzierbicki" userId="e5925774-a98c-41a3-99b4-5f1dd09761a3" providerId="ADAL" clId="{13BE68C8-E694-4BC6-B973-C1C191A61A25}" dt="2023-04-05T00:48:53.259" v="6117"/>
          <ac:spMkLst>
            <pc:docMk/>
            <pc:sldMk cId="3036805030" sldId="260"/>
            <ac:spMk id="6" creationId="{02F61DF1-21A0-5FCC-1F42-064A017EBAAF}"/>
          </ac:spMkLst>
        </pc:spChg>
        <pc:spChg chg="add">
          <ac:chgData name="Jayden Dzierbicki" userId="e5925774-a98c-41a3-99b4-5f1dd09761a3" providerId="ADAL" clId="{13BE68C8-E694-4BC6-B973-C1C191A61A25}" dt="2023-04-04T04:00:01.236" v="262" actId="26606"/>
          <ac:spMkLst>
            <pc:docMk/>
            <pc:sldMk cId="3036805030" sldId="260"/>
            <ac:spMk id="10" creationId="{0E3596DD-156A-473E-9BB3-C6A29F7574E9}"/>
          </ac:spMkLst>
        </pc:spChg>
        <pc:spChg chg="add">
          <ac:chgData name="Jayden Dzierbicki" userId="e5925774-a98c-41a3-99b4-5f1dd09761a3" providerId="ADAL" clId="{13BE68C8-E694-4BC6-B973-C1C191A61A25}" dt="2023-04-04T04:00:01.236" v="262" actId="26606"/>
          <ac:spMkLst>
            <pc:docMk/>
            <pc:sldMk cId="3036805030" sldId="260"/>
            <ac:spMk id="12" creationId="{2C46C4D6-C474-4E92-B52E-944C1118F7B6}"/>
          </ac:spMkLst>
        </pc:spChg>
        <pc:picChg chg="add mod">
          <ac:chgData name="Jayden Dzierbicki" userId="e5925774-a98c-41a3-99b4-5f1dd09761a3" providerId="ADAL" clId="{13BE68C8-E694-4BC6-B973-C1C191A61A25}" dt="2023-04-04T04:00:01.236" v="262" actId="26606"/>
          <ac:picMkLst>
            <pc:docMk/>
            <pc:sldMk cId="3036805030" sldId="260"/>
            <ac:picMk id="5" creationId="{D55E93FD-8387-EFB8-F633-1CA9DCDE7AB8}"/>
          </ac:picMkLst>
        </pc:picChg>
        <pc:picChg chg="add mod">
          <ac:chgData name="Jayden Dzierbicki" userId="e5925774-a98c-41a3-99b4-5f1dd09761a3" providerId="ADAL" clId="{13BE68C8-E694-4BC6-B973-C1C191A61A25}" dt="2023-04-05T08:05:34.819" v="6692"/>
          <ac:picMkLst>
            <pc:docMk/>
            <pc:sldMk cId="3036805030" sldId="260"/>
            <ac:picMk id="9" creationId="{E49A3B06-F47D-7894-1018-2FFA987F5BFC}"/>
          </ac:picMkLst>
        </pc:picChg>
      </pc:sldChg>
      <pc:sldChg chg="addSp delSp modSp new mod modTransition setBg modAnim modNotesTx">
        <pc:chgData name="Jayden Dzierbicki" userId="e5925774-a98c-41a3-99b4-5f1dd09761a3" providerId="ADAL" clId="{13BE68C8-E694-4BC6-B973-C1C191A61A25}" dt="2023-04-06T02:24:09.748" v="10848" actId="20577"/>
        <pc:sldMkLst>
          <pc:docMk/>
          <pc:sldMk cId="503697771" sldId="261"/>
        </pc:sldMkLst>
        <pc:spChg chg="mod">
          <ac:chgData name="Jayden Dzierbicki" userId="e5925774-a98c-41a3-99b4-5f1dd09761a3" providerId="ADAL" clId="{13BE68C8-E694-4BC6-B973-C1C191A61A25}" dt="2023-04-04T23:31:29.808" v="5132" actId="26606"/>
          <ac:spMkLst>
            <pc:docMk/>
            <pc:sldMk cId="503697771" sldId="261"/>
            <ac:spMk id="2" creationId="{FBA7D2FC-3072-B3C5-62DB-71FB723B3D60}"/>
          </ac:spMkLst>
        </pc:spChg>
        <pc:spChg chg="add del mod">
          <ac:chgData name="Jayden Dzierbicki" userId="e5925774-a98c-41a3-99b4-5f1dd09761a3" providerId="ADAL" clId="{13BE68C8-E694-4BC6-B973-C1C191A61A25}" dt="2023-04-04T23:31:29.808" v="5132" actId="26606"/>
          <ac:spMkLst>
            <pc:docMk/>
            <pc:sldMk cId="503697771" sldId="261"/>
            <ac:spMk id="3" creationId="{0B9180F7-DD7B-0688-8EE9-19AE0B73463E}"/>
          </ac:spMkLst>
        </pc:spChg>
        <pc:spChg chg="add del">
          <ac:chgData name="Jayden Dzierbicki" userId="e5925774-a98c-41a3-99b4-5f1dd09761a3" providerId="ADAL" clId="{13BE68C8-E694-4BC6-B973-C1C191A61A25}" dt="2023-04-04T23:31:16.226" v="5125" actId="26606"/>
          <ac:spMkLst>
            <pc:docMk/>
            <pc:sldMk cId="503697771" sldId="261"/>
            <ac:spMk id="8" creationId="{18873D23-2DCF-4B31-A009-95721C06E8E1}"/>
          </ac:spMkLst>
        </pc:spChg>
        <pc:spChg chg="add del">
          <ac:chgData name="Jayden Dzierbicki" userId="e5925774-a98c-41a3-99b4-5f1dd09761a3" providerId="ADAL" clId="{13BE68C8-E694-4BC6-B973-C1C191A61A25}" dt="2023-04-04T23:31:11.023" v="5121" actId="26606"/>
          <ac:spMkLst>
            <pc:docMk/>
            <pc:sldMk cId="503697771" sldId="261"/>
            <ac:spMk id="9" creationId="{BACC6370-2D7E-4714-9D71-7542949D7D5D}"/>
          </ac:spMkLst>
        </pc:spChg>
        <pc:spChg chg="add del">
          <ac:chgData name="Jayden Dzierbicki" userId="e5925774-a98c-41a3-99b4-5f1dd09761a3" providerId="ADAL" clId="{13BE68C8-E694-4BC6-B973-C1C191A61A25}" dt="2023-04-04T23:31:09.664" v="5119" actId="26606"/>
          <ac:spMkLst>
            <pc:docMk/>
            <pc:sldMk cId="503697771" sldId="261"/>
            <ac:spMk id="10" creationId="{B50AB553-2A96-4A92-96F2-93548E096954}"/>
          </ac:spMkLst>
        </pc:spChg>
        <pc:spChg chg="add del">
          <ac:chgData name="Jayden Dzierbicki" userId="e5925774-a98c-41a3-99b4-5f1dd09761a3" providerId="ADAL" clId="{13BE68C8-E694-4BC6-B973-C1C191A61A25}" dt="2023-04-04T23:31:11.023" v="5121" actId="26606"/>
          <ac:spMkLst>
            <pc:docMk/>
            <pc:sldMk cId="503697771" sldId="261"/>
            <ac:spMk id="11" creationId="{256B2C21-A230-48C0-8DF1-C46611373C44}"/>
          </ac:spMkLst>
        </pc:spChg>
        <pc:spChg chg="add del">
          <ac:chgData name="Jayden Dzierbicki" userId="e5925774-a98c-41a3-99b4-5f1dd09761a3" providerId="ADAL" clId="{13BE68C8-E694-4BC6-B973-C1C191A61A25}" dt="2023-04-04T23:31:11.023" v="5121" actId="26606"/>
          <ac:spMkLst>
            <pc:docMk/>
            <pc:sldMk cId="503697771" sldId="261"/>
            <ac:spMk id="13" creationId="{3847E18C-932D-4C95-AABA-FEC7C9499AD7}"/>
          </ac:spMkLst>
        </pc:spChg>
        <pc:spChg chg="add del">
          <ac:chgData name="Jayden Dzierbicki" userId="e5925774-a98c-41a3-99b4-5f1dd09761a3" providerId="ADAL" clId="{13BE68C8-E694-4BC6-B973-C1C191A61A25}" dt="2023-04-04T23:31:11.023" v="5121" actId="26606"/>
          <ac:spMkLst>
            <pc:docMk/>
            <pc:sldMk cId="503697771" sldId="261"/>
            <ac:spMk id="15" creationId="{3150CB11-0C61-439E-910F-5787759E72A0}"/>
          </ac:spMkLst>
        </pc:spChg>
        <pc:spChg chg="add del">
          <ac:chgData name="Jayden Dzierbicki" userId="e5925774-a98c-41a3-99b4-5f1dd09761a3" providerId="ADAL" clId="{13BE68C8-E694-4BC6-B973-C1C191A61A25}" dt="2023-04-04T23:31:11.023" v="5121" actId="26606"/>
          <ac:spMkLst>
            <pc:docMk/>
            <pc:sldMk cId="503697771" sldId="261"/>
            <ac:spMk id="17" creationId="{43F8A58B-5155-44CE-A5FF-7647B47D0A7A}"/>
          </ac:spMkLst>
        </pc:spChg>
        <pc:spChg chg="add del">
          <ac:chgData name="Jayden Dzierbicki" userId="e5925774-a98c-41a3-99b4-5f1dd09761a3" providerId="ADAL" clId="{13BE68C8-E694-4BC6-B973-C1C191A61A25}" dt="2023-04-04T23:31:11.023" v="5121" actId="26606"/>
          <ac:spMkLst>
            <pc:docMk/>
            <pc:sldMk cId="503697771" sldId="261"/>
            <ac:spMk id="19" creationId="{443F2ACA-E6D6-4028-82DD-F03C262D5DE6}"/>
          </ac:spMkLst>
        </pc:spChg>
        <pc:spChg chg="add del">
          <ac:chgData name="Jayden Dzierbicki" userId="e5925774-a98c-41a3-99b4-5f1dd09761a3" providerId="ADAL" clId="{13BE68C8-E694-4BC6-B973-C1C191A61A25}" dt="2023-04-04T23:31:14.238" v="5123" actId="26606"/>
          <ac:spMkLst>
            <pc:docMk/>
            <pc:sldMk cId="503697771" sldId="261"/>
            <ac:spMk id="21" creationId="{BACC6370-2D7E-4714-9D71-7542949D7D5D}"/>
          </ac:spMkLst>
        </pc:spChg>
        <pc:spChg chg="add del">
          <ac:chgData name="Jayden Dzierbicki" userId="e5925774-a98c-41a3-99b4-5f1dd09761a3" providerId="ADAL" clId="{13BE68C8-E694-4BC6-B973-C1C191A61A25}" dt="2023-04-04T23:31:14.238" v="5123" actId="26606"/>
          <ac:spMkLst>
            <pc:docMk/>
            <pc:sldMk cId="503697771" sldId="261"/>
            <ac:spMk id="22" creationId="{256B2C21-A230-48C0-8DF1-C46611373C44}"/>
          </ac:spMkLst>
        </pc:spChg>
        <pc:spChg chg="add del">
          <ac:chgData name="Jayden Dzierbicki" userId="e5925774-a98c-41a3-99b4-5f1dd09761a3" providerId="ADAL" clId="{13BE68C8-E694-4BC6-B973-C1C191A61A25}" dt="2023-04-04T23:31:14.238" v="5123" actId="26606"/>
          <ac:spMkLst>
            <pc:docMk/>
            <pc:sldMk cId="503697771" sldId="261"/>
            <ac:spMk id="23" creationId="{3847E18C-932D-4C95-AABA-FEC7C9499AD7}"/>
          </ac:spMkLst>
        </pc:spChg>
        <pc:spChg chg="add del">
          <ac:chgData name="Jayden Dzierbicki" userId="e5925774-a98c-41a3-99b4-5f1dd09761a3" providerId="ADAL" clId="{13BE68C8-E694-4BC6-B973-C1C191A61A25}" dt="2023-04-04T23:31:14.238" v="5123" actId="26606"/>
          <ac:spMkLst>
            <pc:docMk/>
            <pc:sldMk cId="503697771" sldId="261"/>
            <ac:spMk id="24" creationId="{3150CB11-0C61-439E-910F-5787759E72A0}"/>
          </ac:spMkLst>
        </pc:spChg>
        <pc:spChg chg="add del">
          <ac:chgData name="Jayden Dzierbicki" userId="e5925774-a98c-41a3-99b4-5f1dd09761a3" providerId="ADAL" clId="{13BE68C8-E694-4BC6-B973-C1C191A61A25}" dt="2023-04-04T23:31:14.238" v="5123" actId="26606"/>
          <ac:spMkLst>
            <pc:docMk/>
            <pc:sldMk cId="503697771" sldId="261"/>
            <ac:spMk id="25" creationId="{43F8A58B-5155-44CE-A5FF-7647B47D0A7A}"/>
          </ac:spMkLst>
        </pc:spChg>
        <pc:spChg chg="add del">
          <ac:chgData name="Jayden Dzierbicki" userId="e5925774-a98c-41a3-99b4-5f1dd09761a3" providerId="ADAL" clId="{13BE68C8-E694-4BC6-B973-C1C191A61A25}" dt="2023-04-04T23:31:14.238" v="5123" actId="26606"/>
          <ac:spMkLst>
            <pc:docMk/>
            <pc:sldMk cId="503697771" sldId="261"/>
            <ac:spMk id="26" creationId="{443F2ACA-E6D6-4028-82DD-F03C262D5DE6}"/>
          </ac:spMkLst>
        </pc:spChg>
        <pc:spChg chg="add del">
          <ac:chgData name="Jayden Dzierbicki" userId="e5925774-a98c-41a3-99b4-5f1dd09761a3" providerId="ADAL" clId="{13BE68C8-E694-4BC6-B973-C1C191A61A25}" dt="2023-04-04T23:31:16.226" v="5125" actId="26606"/>
          <ac:spMkLst>
            <pc:docMk/>
            <pc:sldMk cId="503697771" sldId="261"/>
            <ac:spMk id="29" creationId="{C13EF075-D4EF-4929-ADBC-91B27DA19955}"/>
          </ac:spMkLst>
        </pc:spChg>
        <pc:spChg chg="add del">
          <ac:chgData name="Jayden Dzierbicki" userId="e5925774-a98c-41a3-99b4-5f1dd09761a3" providerId="ADAL" clId="{13BE68C8-E694-4BC6-B973-C1C191A61A25}" dt="2023-04-04T23:31:16.226" v="5125" actId="26606"/>
          <ac:spMkLst>
            <pc:docMk/>
            <pc:sldMk cId="503697771" sldId="261"/>
            <ac:spMk id="33" creationId="{0B9180F7-DD7B-0688-8EE9-19AE0B73463E}"/>
          </ac:spMkLst>
        </pc:spChg>
        <pc:spChg chg="add">
          <ac:chgData name="Jayden Dzierbicki" userId="e5925774-a98c-41a3-99b4-5f1dd09761a3" providerId="ADAL" clId="{13BE68C8-E694-4BC6-B973-C1C191A61A25}" dt="2023-04-04T23:31:29.808" v="5132" actId="26606"/>
          <ac:spMkLst>
            <pc:docMk/>
            <pc:sldMk cId="503697771" sldId="261"/>
            <ac:spMk id="42" creationId="{B50AB553-2A96-4A92-96F2-93548E096954}"/>
          </ac:spMkLst>
        </pc:spChg>
        <pc:grpChg chg="add del">
          <ac:chgData name="Jayden Dzierbicki" userId="e5925774-a98c-41a3-99b4-5f1dd09761a3" providerId="ADAL" clId="{13BE68C8-E694-4BC6-B973-C1C191A61A25}" dt="2023-04-04T23:31:16.226" v="5125" actId="26606"/>
          <ac:grpSpMkLst>
            <pc:docMk/>
            <pc:sldMk cId="503697771" sldId="261"/>
            <ac:grpSpMk id="30" creationId="{DAA26DFA-AAB2-4973-9C17-16D587C7B198}"/>
          </ac:grpSpMkLst>
        </pc:grpChg>
        <pc:graphicFrameChg chg="add del">
          <ac:chgData name="Jayden Dzierbicki" userId="e5925774-a98c-41a3-99b4-5f1dd09761a3" providerId="ADAL" clId="{13BE68C8-E694-4BC6-B973-C1C191A61A25}" dt="2023-04-04T23:31:09.664" v="5119" actId="26606"/>
          <ac:graphicFrameMkLst>
            <pc:docMk/>
            <pc:sldMk cId="503697771" sldId="261"/>
            <ac:graphicFrameMk id="5" creationId="{7BF1FD21-B174-7676-05E0-ACD1B0B68C0C}"/>
          </ac:graphicFrameMkLst>
        </pc:graphicFrameChg>
        <pc:graphicFrameChg chg="add del">
          <ac:chgData name="Jayden Dzierbicki" userId="e5925774-a98c-41a3-99b4-5f1dd09761a3" providerId="ADAL" clId="{13BE68C8-E694-4BC6-B973-C1C191A61A25}" dt="2023-04-04T23:31:11.023" v="5121" actId="26606"/>
          <ac:graphicFrameMkLst>
            <pc:docMk/>
            <pc:sldMk cId="503697771" sldId="261"/>
            <ac:graphicFrameMk id="12" creationId="{16E8F885-D7EC-64FA-BF28-4084BE30190C}"/>
          </ac:graphicFrameMkLst>
        </pc:graphicFrameChg>
        <pc:graphicFrameChg chg="add del">
          <ac:chgData name="Jayden Dzierbicki" userId="e5925774-a98c-41a3-99b4-5f1dd09761a3" providerId="ADAL" clId="{13BE68C8-E694-4BC6-B973-C1C191A61A25}" dt="2023-04-04T23:31:14.238" v="5123" actId="26606"/>
          <ac:graphicFrameMkLst>
            <pc:docMk/>
            <pc:sldMk cId="503697771" sldId="261"/>
            <ac:graphicFrameMk id="27" creationId="{19FF1D62-E21E-CA19-F4AF-8A049801B244}"/>
          </ac:graphicFrameMkLst>
        </pc:graphicFrameChg>
        <pc:graphicFrameChg chg="add del">
          <ac:chgData name="Jayden Dzierbicki" userId="e5925774-a98c-41a3-99b4-5f1dd09761a3" providerId="ADAL" clId="{13BE68C8-E694-4BC6-B973-C1C191A61A25}" dt="2023-04-04T23:31:17.697" v="5127" actId="26606"/>
          <ac:graphicFrameMkLst>
            <pc:docMk/>
            <pc:sldMk cId="503697771" sldId="261"/>
            <ac:graphicFrameMk id="35" creationId="{65066C16-4593-F499-1DAC-1F054C267DA0}"/>
          </ac:graphicFrameMkLst>
        </pc:graphicFrameChg>
        <pc:graphicFrameChg chg="add del">
          <ac:chgData name="Jayden Dzierbicki" userId="e5925774-a98c-41a3-99b4-5f1dd09761a3" providerId="ADAL" clId="{13BE68C8-E694-4BC6-B973-C1C191A61A25}" dt="2023-04-04T23:31:20.034" v="5129" actId="26606"/>
          <ac:graphicFrameMkLst>
            <pc:docMk/>
            <pc:sldMk cId="503697771" sldId="261"/>
            <ac:graphicFrameMk id="37" creationId="{88C67AE8-9314-EEB4-CF73-D1AF33DDAD27}"/>
          </ac:graphicFrameMkLst>
        </pc:graphicFrameChg>
        <pc:graphicFrameChg chg="add del">
          <ac:chgData name="Jayden Dzierbicki" userId="e5925774-a98c-41a3-99b4-5f1dd09761a3" providerId="ADAL" clId="{13BE68C8-E694-4BC6-B973-C1C191A61A25}" dt="2023-04-04T23:31:29.781" v="5131" actId="26606"/>
          <ac:graphicFrameMkLst>
            <pc:docMk/>
            <pc:sldMk cId="503697771" sldId="261"/>
            <ac:graphicFrameMk id="39" creationId="{7CAAFA79-DDAF-CF63-A1D0-2109C0F54344}"/>
          </ac:graphicFrameMkLst>
        </pc:graphicFrameChg>
        <pc:graphicFrameChg chg="add mod">
          <ac:chgData name="Jayden Dzierbicki" userId="e5925774-a98c-41a3-99b4-5f1dd09761a3" providerId="ADAL" clId="{13BE68C8-E694-4BC6-B973-C1C191A61A25}" dt="2023-04-06T02:24:09.748" v="10848" actId="20577"/>
          <ac:graphicFrameMkLst>
            <pc:docMk/>
            <pc:sldMk cId="503697771" sldId="261"/>
            <ac:graphicFrameMk id="43" creationId="{7BF1FD21-B174-7676-05E0-ACD1B0B68C0C}"/>
          </ac:graphicFrameMkLst>
        </pc:graphicFrameChg>
        <pc:picChg chg="add del mod ord">
          <ac:chgData name="Jayden Dzierbicki" userId="e5925774-a98c-41a3-99b4-5f1dd09761a3" providerId="ADAL" clId="{13BE68C8-E694-4BC6-B973-C1C191A61A25}" dt="2023-04-05T10:49:41.951" v="7347"/>
          <ac:picMkLst>
            <pc:docMk/>
            <pc:sldMk cId="503697771" sldId="261"/>
            <ac:picMk id="4" creationId="{7FC03180-AD42-A191-F85C-DB4B0527714D}"/>
          </ac:picMkLst>
        </pc:picChg>
        <pc:picChg chg="add mod">
          <ac:chgData name="Jayden Dzierbicki" userId="e5925774-a98c-41a3-99b4-5f1dd09761a3" providerId="ADAL" clId="{13BE68C8-E694-4BC6-B973-C1C191A61A25}" dt="2023-04-05T10:49:41.951" v="7347"/>
          <ac:picMkLst>
            <pc:docMk/>
            <pc:sldMk cId="503697771" sldId="261"/>
            <ac:picMk id="5" creationId="{6F9DC1F8-B925-1E35-B91C-E73E6A235CF6}"/>
          </ac:picMkLst>
        </pc:picChg>
        <pc:picChg chg="add del">
          <ac:chgData name="Jayden Dzierbicki" userId="e5925774-a98c-41a3-99b4-5f1dd09761a3" providerId="ADAL" clId="{13BE68C8-E694-4BC6-B973-C1C191A61A25}" dt="2023-04-04T23:31:09.664" v="5119" actId="26606"/>
          <ac:picMkLst>
            <pc:docMk/>
            <pc:sldMk cId="503697771" sldId="261"/>
            <ac:picMk id="6" creationId="{6DE79F73-03DF-8D81-4442-DBCCBE4AFDC3}"/>
          </ac:picMkLst>
        </pc:picChg>
        <pc:picChg chg="add del mod">
          <ac:chgData name="Jayden Dzierbicki" userId="e5925774-a98c-41a3-99b4-5f1dd09761a3" providerId="ADAL" clId="{13BE68C8-E694-4BC6-B973-C1C191A61A25}" dt="2023-04-05T10:48:14.421" v="7346"/>
          <ac:picMkLst>
            <pc:docMk/>
            <pc:sldMk cId="503697771" sldId="261"/>
            <ac:picMk id="6" creationId="{7C8178E8-578E-27EE-23E6-4452BFB173F5}"/>
          </ac:picMkLst>
        </pc:picChg>
        <pc:picChg chg="add">
          <ac:chgData name="Jayden Dzierbicki" userId="e5925774-a98c-41a3-99b4-5f1dd09761a3" providerId="ADAL" clId="{13BE68C8-E694-4BC6-B973-C1C191A61A25}" dt="2023-04-04T23:31:29.808" v="5132" actId="26606"/>
          <ac:picMkLst>
            <pc:docMk/>
            <pc:sldMk cId="503697771" sldId="261"/>
            <ac:picMk id="41" creationId="{6DE79F73-03DF-8D81-4442-DBCCBE4AFDC3}"/>
          </ac:picMkLst>
        </pc:picChg>
      </pc:sldChg>
      <pc:sldChg chg="addSp delSp modSp new mod ord modTransition setBg delAnim modAnim modNotesTx">
        <pc:chgData name="Jayden Dzierbicki" userId="e5925774-a98c-41a3-99b4-5f1dd09761a3" providerId="ADAL" clId="{13BE68C8-E694-4BC6-B973-C1C191A61A25}" dt="2023-04-06T02:35:34.630" v="10880"/>
        <pc:sldMkLst>
          <pc:docMk/>
          <pc:sldMk cId="1417752055" sldId="262"/>
        </pc:sldMkLst>
        <pc:spChg chg="mod">
          <ac:chgData name="Jayden Dzierbicki" userId="e5925774-a98c-41a3-99b4-5f1dd09761a3" providerId="ADAL" clId="{13BE68C8-E694-4BC6-B973-C1C191A61A25}" dt="2023-04-06T02:21:17.139" v="10822" actId="20577"/>
          <ac:spMkLst>
            <pc:docMk/>
            <pc:sldMk cId="1417752055" sldId="262"/>
            <ac:spMk id="2" creationId="{28C85E77-613E-0944-C0DB-0CE8BF8769F8}"/>
          </ac:spMkLst>
        </pc:spChg>
        <pc:spChg chg="mod">
          <ac:chgData name="Jayden Dzierbicki" userId="e5925774-a98c-41a3-99b4-5f1dd09761a3" providerId="ADAL" clId="{13BE68C8-E694-4BC6-B973-C1C191A61A25}" dt="2023-04-05T22:29:04.884" v="7750" actId="20577"/>
          <ac:spMkLst>
            <pc:docMk/>
            <pc:sldMk cId="1417752055" sldId="262"/>
            <ac:spMk id="3" creationId="{D57B7E27-983E-87B7-58E7-6465EFCA4FCB}"/>
          </ac:spMkLst>
        </pc:spChg>
        <pc:spChg chg="add">
          <ac:chgData name="Jayden Dzierbicki" userId="e5925774-a98c-41a3-99b4-5f1dd09761a3" providerId="ADAL" clId="{13BE68C8-E694-4BC6-B973-C1C191A61A25}" dt="2023-04-05T04:58:40.997" v="6492" actId="26606"/>
          <ac:spMkLst>
            <pc:docMk/>
            <pc:sldMk cId="1417752055" sldId="262"/>
            <ac:spMk id="1031" creationId="{2B97F24A-32CE-4C1C-A50D-3016B394DCFB}"/>
          </ac:spMkLst>
        </pc:spChg>
        <pc:spChg chg="add">
          <ac:chgData name="Jayden Dzierbicki" userId="e5925774-a98c-41a3-99b4-5f1dd09761a3" providerId="ADAL" clId="{13BE68C8-E694-4BC6-B973-C1C191A61A25}" dt="2023-04-05T04:58:40.997" v="6492" actId="26606"/>
          <ac:spMkLst>
            <pc:docMk/>
            <pc:sldMk cId="1417752055" sldId="262"/>
            <ac:spMk id="1033" creationId="{CD8B4F24-440B-49E9-B85D-733523DC064B}"/>
          </ac:spMkLst>
        </pc:spChg>
        <pc:picChg chg="add del mod">
          <ac:chgData name="Jayden Dzierbicki" userId="e5925774-a98c-41a3-99b4-5f1dd09761a3" providerId="ADAL" clId="{13BE68C8-E694-4BC6-B973-C1C191A61A25}" dt="2023-04-06T02:35:34.630" v="10880"/>
          <ac:picMkLst>
            <pc:docMk/>
            <pc:sldMk cId="1417752055" sldId="262"/>
            <ac:picMk id="6" creationId="{368ABB67-166D-62E5-2D55-F51FC679C3F6}"/>
          </ac:picMkLst>
        </pc:picChg>
        <pc:picChg chg="add del mod">
          <ac:chgData name="Jayden Dzierbicki" userId="e5925774-a98c-41a3-99b4-5f1dd09761a3" providerId="ADAL" clId="{13BE68C8-E694-4BC6-B973-C1C191A61A25}" dt="2023-04-05T08:22:20.899" v="6852"/>
          <ac:picMkLst>
            <pc:docMk/>
            <pc:sldMk cId="1417752055" sldId="262"/>
            <ac:picMk id="7" creationId="{8D39F7DF-3EC3-AB8B-AE0A-67AC218F6108}"/>
          </ac:picMkLst>
        </pc:picChg>
        <pc:picChg chg="add mod">
          <ac:chgData name="Jayden Dzierbicki" userId="e5925774-a98c-41a3-99b4-5f1dd09761a3" providerId="ADAL" clId="{13BE68C8-E694-4BC6-B973-C1C191A61A25}" dt="2023-04-06T02:35:34.630" v="10880"/>
          <ac:picMkLst>
            <pc:docMk/>
            <pc:sldMk cId="1417752055" sldId="262"/>
            <ac:picMk id="7" creationId="{8D9969FA-ACB3-879D-5141-A7BB9939A8E2}"/>
          </ac:picMkLst>
        </pc:picChg>
        <pc:picChg chg="add del mod ord">
          <ac:chgData name="Jayden Dzierbicki" userId="e5925774-a98c-41a3-99b4-5f1dd09761a3" providerId="ADAL" clId="{13BE68C8-E694-4BC6-B973-C1C191A61A25}" dt="2023-04-05T08:23:26.117" v="6853"/>
          <ac:picMkLst>
            <pc:docMk/>
            <pc:sldMk cId="1417752055" sldId="262"/>
            <ac:picMk id="11" creationId="{254433A2-F165-A73F-B271-7428772F23FF}"/>
          </ac:picMkLst>
        </pc:picChg>
        <pc:picChg chg="add del mod">
          <ac:chgData name="Jayden Dzierbicki" userId="e5925774-a98c-41a3-99b4-5f1dd09761a3" providerId="ADAL" clId="{13BE68C8-E694-4BC6-B973-C1C191A61A25}" dt="2023-04-06T02:21:19.123" v="10823" actId="478"/>
          <ac:picMkLst>
            <pc:docMk/>
            <pc:sldMk cId="1417752055" sldId="262"/>
            <ac:picMk id="12" creationId="{EC6C74D3-BCA6-B46B-944D-40CBA020A529}"/>
          </ac:picMkLst>
        </pc:picChg>
        <pc:picChg chg="add mod">
          <ac:chgData name="Jayden Dzierbicki" userId="e5925774-a98c-41a3-99b4-5f1dd09761a3" providerId="ADAL" clId="{13BE68C8-E694-4BC6-B973-C1C191A61A25}" dt="2023-04-05T04:58:40.997" v="6492" actId="26606"/>
          <ac:picMkLst>
            <pc:docMk/>
            <pc:sldMk cId="1417752055" sldId="262"/>
            <ac:picMk id="1026" creationId="{0EEC025A-E27A-A74D-92A9-666A9DB5960E}"/>
          </ac:picMkLst>
        </pc:picChg>
      </pc:sldChg>
      <pc:sldChg chg="addSp delSp modSp new mod ord setBg modNotesTx">
        <pc:chgData name="Jayden Dzierbicki" userId="e5925774-a98c-41a3-99b4-5f1dd09761a3" providerId="ADAL" clId="{13BE68C8-E694-4BC6-B973-C1C191A61A25}" dt="2023-04-06T02:44:41.842" v="10892" actId="20577"/>
        <pc:sldMkLst>
          <pc:docMk/>
          <pc:sldMk cId="91828207" sldId="263"/>
        </pc:sldMkLst>
        <pc:spChg chg="mod">
          <ac:chgData name="Jayden Dzierbicki" userId="e5925774-a98c-41a3-99b4-5f1dd09761a3" providerId="ADAL" clId="{13BE68C8-E694-4BC6-B973-C1C191A61A25}" dt="2023-04-06T02:44:41.842" v="10892" actId="20577"/>
          <ac:spMkLst>
            <pc:docMk/>
            <pc:sldMk cId="91828207" sldId="263"/>
            <ac:spMk id="2" creationId="{05C45796-1D81-2149-F4AC-99455C6055A2}"/>
          </ac:spMkLst>
        </pc:spChg>
        <pc:spChg chg="add del mod">
          <ac:chgData name="Jayden Dzierbicki" userId="e5925774-a98c-41a3-99b4-5f1dd09761a3" providerId="ADAL" clId="{13BE68C8-E694-4BC6-B973-C1C191A61A25}" dt="2023-04-05T00:52:46.729" v="6178" actId="26606"/>
          <ac:spMkLst>
            <pc:docMk/>
            <pc:sldMk cId="91828207" sldId="263"/>
            <ac:spMk id="3" creationId="{4829F634-9835-091F-AA82-F89FD6E36667}"/>
          </ac:spMkLst>
        </pc:spChg>
        <pc:spChg chg="add del">
          <ac:chgData name="Jayden Dzierbicki" userId="e5925774-a98c-41a3-99b4-5f1dd09761a3" providerId="ADAL" clId="{13BE68C8-E694-4BC6-B973-C1C191A61A25}" dt="2023-04-05T00:52:33.232" v="6161" actId="26606"/>
          <ac:spMkLst>
            <pc:docMk/>
            <pc:sldMk cId="91828207" sldId="263"/>
            <ac:spMk id="6" creationId="{C9A36457-A5F4-4103-A443-02581C09185B}"/>
          </ac:spMkLst>
        </pc:spChg>
        <pc:spChg chg="add del">
          <ac:chgData name="Jayden Dzierbicki" userId="e5925774-a98c-41a3-99b4-5f1dd09761a3" providerId="ADAL" clId="{13BE68C8-E694-4BC6-B973-C1C191A61A25}" dt="2023-04-05T00:52:33.232" v="6161" actId="26606"/>
          <ac:spMkLst>
            <pc:docMk/>
            <pc:sldMk cId="91828207" sldId="263"/>
            <ac:spMk id="7" creationId="{DC5FB7E8-B636-40FA-BE8D-48145C0F5C57}"/>
          </ac:spMkLst>
        </pc:spChg>
        <pc:spChg chg="add del">
          <ac:chgData name="Jayden Dzierbicki" userId="e5925774-a98c-41a3-99b4-5f1dd09761a3" providerId="ADAL" clId="{13BE68C8-E694-4BC6-B973-C1C191A61A25}" dt="2023-04-05T00:44:35.255" v="6084" actId="26606"/>
          <ac:spMkLst>
            <pc:docMk/>
            <pc:sldMk cId="91828207" sldId="263"/>
            <ac:spMk id="8" creationId="{09588DA8-065E-4F6F-8EFD-43104AB2E0CF}"/>
          </ac:spMkLst>
        </pc:spChg>
        <pc:spChg chg="add del">
          <ac:chgData name="Jayden Dzierbicki" userId="e5925774-a98c-41a3-99b4-5f1dd09761a3" providerId="ADAL" clId="{13BE68C8-E694-4BC6-B973-C1C191A61A25}" dt="2023-04-05T00:44:37.078" v="6086" actId="26606"/>
          <ac:spMkLst>
            <pc:docMk/>
            <pc:sldMk cId="91828207" sldId="263"/>
            <ac:spMk id="9" creationId="{79BB35BC-D5C2-4C8B-A22A-A71E6191913B}"/>
          </ac:spMkLst>
        </pc:spChg>
        <pc:spChg chg="add del">
          <ac:chgData name="Jayden Dzierbicki" userId="e5925774-a98c-41a3-99b4-5f1dd09761a3" providerId="ADAL" clId="{13BE68C8-E694-4BC6-B973-C1C191A61A25}" dt="2023-04-05T00:44:35.255" v="6084" actId="26606"/>
          <ac:spMkLst>
            <pc:docMk/>
            <pc:sldMk cId="91828207" sldId="263"/>
            <ac:spMk id="10" creationId="{C4285719-470E-454C-AF62-8323075F1F5B}"/>
          </ac:spMkLst>
        </pc:spChg>
        <pc:spChg chg="add del">
          <ac:chgData name="Jayden Dzierbicki" userId="e5925774-a98c-41a3-99b4-5f1dd09761a3" providerId="ADAL" clId="{13BE68C8-E694-4BC6-B973-C1C191A61A25}" dt="2023-04-05T00:52:33.232" v="6161" actId="26606"/>
          <ac:spMkLst>
            <pc:docMk/>
            <pc:sldMk cId="91828207" sldId="263"/>
            <ac:spMk id="11" creationId="{142DCE2C-2863-46FA-9BE7-24365A24D9BA}"/>
          </ac:spMkLst>
        </pc:spChg>
        <pc:spChg chg="add del">
          <ac:chgData name="Jayden Dzierbicki" userId="e5925774-a98c-41a3-99b4-5f1dd09761a3" providerId="ADAL" clId="{13BE68C8-E694-4BC6-B973-C1C191A61A25}" dt="2023-04-05T00:44:35.255" v="6084" actId="26606"/>
          <ac:spMkLst>
            <pc:docMk/>
            <pc:sldMk cId="91828207" sldId="263"/>
            <ac:spMk id="12" creationId="{CD9FE4EF-C4D8-49A0-B2FF-81D8DB7D8A24}"/>
          </ac:spMkLst>
        </pc:spChg>
        <pc:spChg chg="add del">
          <ac:chgData name="Jayden Dzierbicki" userId="e5925774-a98c-41a3-99b4-5f1dd09761a3" providerId="ADAL" clId="{13BE68C8-E694-4BC6-B973-C1C191A61A25}" dt="2023-04-05T00:52:34.957" v="6163" actId="26606"/>
          <ac:spMkLst>
            <pc:docMk/>
            <pc:sldMk cId="91828207" sldId="263"/>
            <ac:spMk id="13" creationId="{907EF6B7-1338-4443-8C46-6A318D952DFD}"/>
          </ac:spMkLst>
        </pc:spChg>
        <pc:spChg chg="add del">
          <ac:chgData name="Jayden Dzierbicki" userId="e5925774-a98c-41a3-99b4-5f1dd09761a3" providerId="ADAL" clId="{13BE68C8-E694-4BC6-B973-C1C191A61A25}" dt="2023-04-05T00:44:35.255" v="6084" actId="26606"/>
          <ac:spMkLst>
            <pc:docMk/>
            <pc:sldMk cId="91828207" sldId="263"/>
            <ac:spMk id="14" creationId="{4300840D-0A0B-4512-BACA-B439D5B9C57C}"/>
          </ac:spMkLst>
        </pc:spChg>
        <pc:spChg chg="add del">
          <ac:chgData name="Jayden Dzierbicki" userId="e5925774-a98c-41a3-99b4-5f1dd09761a3" providerId="ADAL" clId="{13BE68C8-E694-4BC6-B973-C1C191A61A25}" dt="2023-04-05T00:52:34.957" v="6163" actId="26606"/>
          <ac:spMkLst>
            <pc:docMk/>
            <pc:sldMk cId="91828207" sldId="263"/>
            <ac:spMk id="15" creationId="{DAAE4CDD-124C-4DCF-9584-B6033B545DD5}"/>
          </ac:spMkLst>
        </pc:spChg>
        <pc:spChg chg="add del">
          <ac:chgData name="Jayden Dzierbicki" userId="e5925774-a98c-41a3-99b4-5f1dd09761a3" providerId="ADAL" clId="{13BE68C8-E694-4BC6-B973-C1C191A61A25}" dt="2023-04-05T00:44:35.255" v="6084" actId="26606"/>
          <ac:spMkLst>
            <pc:docMk/>
            <pc:sldMk cId="91828207" sldId="263"/>
            <ac:spMk id="16" creationId="{D2B78728-A580-49A7-84F9-6EF6F583ADE0}"/>
          </ac:spMkLst>
        </pc:spChg>
        <pc:spChg chg="add del">
          <ac:chgData name="Jayden Dzierbicki" userId="e5925774-a98c-41a3-99b4-5f1dd09761a3" providerId="ADAL" clId="{13BE68C8-E694-4BC6-B973-C1C191A61A25}" dt="2023-04-05T00:52:34.957" v="6163" actId="26606"/>
          <ac:spMkLst>
            <pc:docMk/>
            <pc:sldMk cId="91828207" sldId="263"/>
            <ac:spMk id="17" creationId="{081E4A58-353D-44AE-B2FC-2A74E2E400F7}"/>
          </ac:spMkLst>
        </pc:spChg>
        <pc:spChg chg="add del">
          <ac:chgData name="Jayden Dzierbicki" userId="e5925774-a98c-41a3-99b4-5f1dd09761a3" providerId="ADAL" clId="{13BE68C8-E694-4BC6-B973-C1C191A61A25}" dt="2023-04-05T00:44:35.255" v="6084" actId="26606"/>
          <ac:spMkLst>
            <pc:docMk/>
            <pc:sldMk cId="91828207" sldId="263"/>
            <ac:spMk id="18" creationId="{38FAA1A1-D861-433F-88FA-1E9D6FD31D11}"/>
          </ac:spMkLst>
        </pc:spChg>
        <pc:spChg chg="add del">
          <ac:chgData name="Jayden Dzierbicki" userId="e5925774-a98c-41a3-99b4-5f1dd09761a3" providerId="ADAL" clId="{13BE68C8-E694-4BC6-B973-C1C191A61A25}" dt="2023-04-05T00:44:35.255" v="6084" actId="26606"/>
          <ac:spMkLst>
            <pc:docMk/>
            <pc:sldMk cId="91828207" sldId="263"/>
            <ac:spMk id="20" creationId="{8D71EDA1-87BF-4D5D-AB79-F346FD19278A}"/>
          </ac:spMkLst>
        </pc:spChg>
        <pc:spChg chg="add del">
          <ac:chgData name="Jayden Dzierbicki" userId="e5925774-a98c-41a3-99b4-5f1dd09761a3" providerId="ADAL" clId="{13BE68C8-E694-4BC6-B973-C1C191A61A25}" dt="2023-04-05T00:52:37.684" v="6165" actId="26606"/>
          <ac:spMkLst>
            <pc:docMk/>
            <pc:sldMk cId="91828207" sldId="263"/>
            <ac:spMk id="25" creationId="{CB49665F-0298-4449-8D2D-209989CB9EE3}"/>
          </ac:spMkLst>
        </pc:spChg>
        <pc:spChg chg="add del">
          <ac:chgData name="Jayden Dzierbicki" userId="e5925774-a98c-41a3-99b4-5f1dd09761a3" providerId="ADAL" clId="{13BE68C8-E694-4BC6-B973-C1C191A61A25}" dt="2023-04-05T00:52:37.684" v="6165" actId="26606"/>
          <ac:spMkLst>
            <pc:docMk/>
            <pc:sldMk cId="91828207" sldId="263"/>
            <ac:spMk id="26" creationId="{A71EEC14-174A-46FA-B046-474750457130}"/>
          </ac:spMkLst>
        </pc:spChg>
        <pc:spChg chg="add del">
          <ac:chgData name="Jayden Dzierbicki" userId="e5925774-a98c-41a3-99b4-5f1dd09761a3" providerId="ADAL" clId="{13BE68C8-E694-4BC6-B973-C1C191A61A25}" dt="2023-04-05T00:52:40.415" v="6167" actId="26606"/>
          <ac:spMkLst>
            <pc:docMk/>
            <pc:sldMk cId="91828207" sldId="263"/>
            <ac:spMk id="35" creationId="{2C61293E-6EBE-43EF-A52C-9BEBFD7679D4}"/>
          </ac:spMkLst>
        </pc:spChg>
        <pc:spChg chg="add del">
          <ac:chgData name="Jayden Dzierbicki" userId="e5925774-a98c-41a3-99b4-5f1dd09761a3" providerId="ADAL" clId="{13BE68C8-E694-4BC6-B973-C1C191A61A25}" dt="2023-04-05T00:52:40.415" v="6167" actId="26606"/>
          <ac:spMkLst>
            <pc:docMk/>
            <pc:sldMk cId="91828207" sldId="263"/>
            <ac:spMk id="37" creationId="{21540236-BFD5-4A9D-8840-4703E7F76825}"/>
          </ac:spMkLst>
        </pc:spChg>
        <pc:spChg chg="add del">
          <ac:chgData name="Jayden Dzierbicki" userId="e5925774-a98c-41a3-99b4-5f1dd09761a3" providerId="ADAL" clId="{13BE68C8-E694-4BC6-B973-C1C191A61A25}" dt="2023-04-05T00:52:40.415" v="6167" actId="26606"/>
          <ac:spMkLst>
            <pc:docMk/>
            <pc:sldMk cId="91828207" sldId="263"/>
            <ac:spMk id="38" creationId="{4829F634-9835-091F-AA82-F89FD6E36667}"/>
          </ac:spMkLst>
        </pc:spChg>
        <pc:spChg chg="add del">
          <ac:chgData name="Jayden Dzierbicki" userId="e5925774-a98c-41a3-99b4-5f1dd09761a3" providerId="ADAL" clId="{13BE68C8-E694-4BC6-B973-C1C191A61A25}" dt="2023-04-05T00:52:42.159" v="6169" actId="26606"/>
          <ac:spMkLst>
            <pc:docMk/>
            <pc:sldMk cId="91828207" sldId="263"/>
            <ac:spMk id="40" creationId="{100EDD19-6802-4EC3-95CE-CFFAB042CFD6}"/>
          </ac:spMkLst>
        </pc:spChg>
        <pc:spChg chg="add del">
          <ac:chgData name="Jayden Dzierbicki" userId="e5925774-a98c-41a3-99b4-5f1dd09761a3" providerId="ADAL" clId="{13BE68C8-E694-4BC6-B973-C1C191A61A25}" dt="2023-04-05T00:52:42.159" v="6169" actId="26606"/>
          <ac:spMkLst>
            <pc:docMk/>
            <pc:sldMk cId="91828207" sldId="263"/>
            <ac:spMk id="41" creationId="{DB17E863-922E-4C26-BD64-E8FD41D28661}"/>
          </ac:spMkLst>
        </pc:spChg>
        <pc:spChg chg="add del">
          <ac:chgData name="Jayden Dzierbicki" userId="e5925774-a98c-41a3-99b4-5f1dd09761a3" providerId="ADAL" clId="{13BE68C8-E694-4BC6-B973-C1C191A61A25}" dt="2023-04-05T00:52:42.159" v="6169" actId="26606"/>
          <ac:spMkLst>
            <pc:docMk/>
            <pc:sldMk cId="91828207" sldId="263"/>
            <ac:spMk id="42" creationId="{4829F634-9835-091F-AA82-F89FD6E36667}"/>
          </ac:spMkLst>
        </pc:spChg>
        <pc:spChg chg="add del">
          <ac:chgData name="Jayden Dzierbicki" userId="e5925774-a98c-41a3-99b4-5f1dd09761a3" providerId="ADAL" clId="{13BE68C8-E694-4BC6-B973-C1C191A61A25}" dt="2023-04-05T00:52:43.057" v="6171" actId="26606"/>
          <ac:spMkLst>
            <pc:docMk/>
            <pc:sldMk cId="91828207" sldId="263"/>
            <ac:spMk id="44" creationId="{C2554CA6-288E-4202-BC52-2E5A8F0C0AED}"/>
          </ac:spMkLst>
        </pc:spChg>
        <pc:spChg chg="add del">
          <ac:chgData name="Jayden Dzierbicki" userId="e5925774-a98c-41a3-99b4-5f1dd09761a3" providerId="ADAL" clId="{13BE68C8-E694-4BC6-B973-C1C191A61A25}" dt="2023-04-05T00:52:43.057" v="6171" actId="26606"/>
          <ac:spMkLst>
            <pc:docMk/>
            <pc:sldMk cId="91828207" sldId="263"/>
            <ac:spMk id="45" creationId="{B10BB131-AC8E-4A8E-A5D1-36260F720C3B}"/>
          </ac:spMkLst>
        </pc:spChg>
        <pc:spChg chg="add del">
          <ac:chgData name="Jayden Dzierbicki" userId="e5925774-a98c-41a3-99b4-5f1dd09761a3" providerId="ADAL" clId="{13BE68C8-E694-4BC6-B973-C1C191A61A25}" dt="2023-04-05T00:52:43.057" v="6171" actId="26606"/>
          <ac:spMkLst>
            <pc:docMk/>
            <pc:sldMk cId="91828207" sldId="263"/>
            <ac:spMk id="46" creationId="{5B7778FC-632E-4DCA-A7CB-0D7731CCF970}"/>
          </ac:spMkLst>
        </pc:spChg>
        <pc:spChg chg="add del">
          <ac:chgData name="Jayden Dzierbicki" userId="e5925774-a98c-41a3-99b4-5f1dd09761a3" providerId="ADAL" clId="{13BE68C8-E694-4BC6-B973-C1C191A61A25}" dt="2023-04-05T00:52:43.057" v="6171" actId="26606"/>
          <ac:spMkLst>
            <pc:docMk/>
            <pc:sldMk cId="91828207" sldId="263"/>
            <ac:spMk id="47" creationId="{FA23A907-97FB-4A8F-880A-DD77401C4296}"/>
          </ac:spMkLst>
        </pc:spChg>
        <pc:spChg chg="add del">
          <ac:chgData name="Jayden Dzierbicki" userId="e5925774-a98c-41a3-99b4-5f1dd09761a3" providerId="ADAL" clId="{13BE68C8-E694-4BC6-B973-C1C191A61A25}" dt="2023-04-05T00:52:43.057" v="6171" actId="26606"/>
          <ac:spMkLst>
            <pc:docMk/>
            <pc:sldMk cId="91828207" sldId="263"/>
            <ac:spMk id="48" creationId="{4829F634-9835-091F-AA82-F89FD6E36667}"/>
          </ac:spMkLst>
        </pc:spChg>
        <pc:spChg chg="add del">
          <ac:chgData name="Jayden Dzierbicki" userId="e5925774-a98c-41a3-99b4-5f1dd09761a3" providerId="ADAL" clId="{13BE68C8-E694-4BC6-B973-C1C191A61A25}" dt="2023-04-05T00:52:44.830" v="6173" actId="26606"/>
          <ac:spMkLst>
            <pc:docMk/>
            <pc:sldMk cId="91828207" sldId="263"/>
            <ac:spMk id="50" creationId="{09588DA8-065E-4F6F-8EFD-43104AB2E0CF}"/>
          </ac:spMkLst>
        </pc:spChg>
        <pc:spChg chg="add del">
          <ac:chgData name="Jayden Dzierbicki" userId="e5925774-a98c-41a3-99b4-5f1dd09761a3" providerId="ADAL" clId="{13BE68C8-E694-4BC6-B973-C1C191A61A25}" dt="2023-04-05T00:52:44.830" v="6173" actId="26606"/>
          <ac:spMkLst>
            <pc:docMk/>
            <pc:sldMk cId="91828207" sldId="263"/>
            <ac:spMk id="51" creationId="{C4285719-470E-454C-AF62-8323075F1F5B}"/>
          </ac:spMkLst>
        </pc:spChg>
        <pc:spChg chg="add del">
          <ac:chgData name="Jayden Dzierbicki" userId="e5925774-a98c-41a3-99b4-5f1dd09761a3" providerId="ADAL" clId="{13BE68C8-E694-4BC6-B973-C1C191A61A25}" dt="2023-04-05T00:52:44.830" v="6173" actId="26606"/>
          <ac:spMkLst>
            <pc:docMk/>
            <pc:sldMk cId="91828207" sldId="263"/>
            <ac:spMk id="52" creationId="{CD9FE4EF-C4D8-49A0-B2FF-81D8DB7D8A24}"/>
          </ac:spMkLst>
        </pc:spChg>
        <pc:spChg chg="add del">
          <ac:chgData name="Jayden Dzierbicki" userId="e5925774-a98c-41a3-99b4-5f1dd09761a3" providerId="ADAL" clId="{13BE68C8-E694-4BC6-B973-C1C191A61A25}" dt="2023-04-05T00:52:44.830" v="6173" actId="26606"/>
          <ac:spMkLst>
            <pc:docMk/>
            <pc:sldMk cId="91828207" sldId="263"/>
            <ac:spMk id="53" creationId="{4300840D-0A0B-4512-BACA-B439D5B9C57C}"/>
          </ac:spMkLst>
        </pc:spChg>
        <pc:spChg chg="add del">
          <ac:chgData name="Jayden Dzierbicki" userId="e5925774-a98c-41a3-99b4-5f1dd09761a3" providerId="ADAL" clId="{13BE68C8-E694-4BC6-B973-C1C191A61A25}" dt="2023-04-05T00:52:44.830" v="6173" actId="26606"/>
          <ac:spMkLst>
            <pc:docMk/>
            <pc:sldMk cId="91828207" sldId="263"/>
            <ac:spMk id="54" creationId="{D2B78728-A580-49A7-84F9-6EF6F583ADE0}"/>
          </ac:spMkLst>
        </pc:spChg>
        <pc:spChg chg="add del">
          <ac:chgData name="Jayden Dzierbicki" userId="e5925774-a98c-41a3-99b4-5f1dd09761a3" providerId="ADAL" clId="{13BE68C8-E694-4BC6-B973-C1C191A61A25}" dt="2023-04-05T00:52:44.830" v="6173" actId="26606"/>
          <ac:spMkLst>
            <pc:docMk/>
            <pc:sldMk cId="91828207" sldId="263"/>
            <ac:spMk id="55" creationId="{38FAA1A1-D861-433F-88FA-1E9D6FD31D11}"/>
          </ac:spMkLst>
        </pc:spChg>
        <pc:spChg chg="add del">
          <ac:chgData name="Jayden Dzierbicki" userId="e5925774-a98c-41a3-99b4-5f1dd09761a3" providerId="ADAL" clId="{13BE68C8-E694-4BC6-B973-C1C191A61A25}" dt="2023-04-05T00:52:44.830" v="6173" actId="26606"/>
          <ac:spMkLst>
            <pc:docMk/>
            <pc:sldMk cId="91828207" sldId="263"/>
            <ac:spMk id="56" creationId="{8D71EDA1-87BF-4D5D-AB79-F346FD19278A}"/>
          </ac:spMkLst>
        </pc:spChg>
        <pc:spChg chg="add del">
          <ac:chgData name="Jayden Dzierbicki" userId="e5925774-a98c-41a3-99b4-5f1dd09761a3" providerId="ADAL" clId="{13BE68C8-E694-4BC6-B973-C1C191A61A25}" dt="2023-04-05T00:52:44.830" v="6173" actId="26606"/>
          <ac:spMkLst>
            <pc:docMk/>
            <pc:sldMk cId="91828207" sldId="263"/>
            <ac:spMk id="57" creationId="{4829F634-9835-091F-AA82-F89FD6E36667}"/>
          </ac:spMkLst>
        </pc:spChg>
        <pc:spChg chg="add del">
          <ac:chgData name="Jayden Dzierbicki" userId="e5925774-a98c-41a3-99b4-5f1dd09761a3" providerId="ADAL" clId="{13BE68C8-E694-4BC6-B973-C1C191A61A25}" dt="2023-04-05T00:52:45.944" v="6175" actId="26606"/>
          <ac:spMkLst>
            <pc:docMk/>
            <pc:sldMk cId="91828207" sldId="263"/>
            <ac:spMk id="59" creationId="{27FCFAB8-9E9C-414D-9FCB-CECED12D584F}"/>
          </ac:spMkLst>
        </pc:spChg>
        <pc:spChg chg="add del">
          <ac:chgData name="Jayden Dzierbicki" userId="e5925774-a98c-41a3-99b4-5f1dd09761a3" providerId="ADAL" clId="{13BE68C8-E694-4BC6-B973-C1C191A61A25}" dt="2023-04-05T00:52:45.944" v="6175" actId="26606"/>
          <ac:spMkLst>
            <pc:docMk/>
            <pc:sldMk cId="91828207" sldId="263"/>
            <ac:spMk id="60" creationId="{76C16827-9A48-4468-BE81-11EC18E0AE54}"/>
          </ac:spMkLst>
        </pc:spChg>
        <pc:spChg chg="add del">
          <ac:chgData name="Jayden Dzierbicki" userId="e5925774-a98c-41a3-99b4-5f1dd09761a3" providerId="ADAL" clId="{13BE68C8-E694-4BC6-B973-C1C191A61A25}" dt="2023-04-05T00:52:45.944" v="6175" actId="26606"/>
          <ac:spMkLst>
            <pc:docMk/>
            <pc:sldMk cId="91828207" sldId="263"/>
            <ac:spMk id="61" creationId="{899956BA-5C38-49F9-88D6-BD6C71E9C767}"/>
          </ac:spMkLst>
        </pc:spChg>
        <pc:spChg chg="add del">
          <ac:chgData name="Jayden Dzierbicki" userId="e5925774-a98c-41a3-99b4-5f1dd09761a3" providerId="ADAL" clId="{13BE68C8-E694-4BC6-B973-C1C191A61A25}" dt="2023-04-05T00:52:45.944" v="6175" actId="26606"/>
          <ac:spMkLst>
            <pc:docMk/>
            <pc:sldMk cId="91828207" sldId="263"/>
            <ac:spMk id="62" creationId="{4829F634-9835-091F-AA82-F89FD6E36667}"/>
          </ac:spMkLst>
        </pc:spChg>
        <pc:spChg chg="add del">
          <ac:chgData name="Jayden Dzierbicki" userId="e5925774-a98c-41a3-99b4-5f1dd09761a3" providerId="ADAL" clId="{13BE68C8-E694-4BC6-B973-C1C191A61A25}" dt="2023-04-05T00:53:27.569" v="6180" actId="26606"/>
          <ac:spMkLst>
            <pc:docMk/>
            <pc:sldMk cId="91828207" sldId="263"/>
            <ac:spMk id="71" creationId="{BC68A55F-7B32-44D8-AEE5-1AF40532656C}"/>
          </ac:spMkLst>
        </pc:spChg>
        <pc:spChg chg="add del">
          <ac:chgData name="Jayden Dzierbicki" userId="e5925774-a98c-41a3-99b4-5f1dd09761a3" providerId="ADAL" clId="{13BE68C8-E694-4BC6-B973-C1C191A61A25}" dt="2023-04-05T00:53:28.752" v="6182" actId="26606"/>
          <ac:spMkLst>
            <pc:docMk/>
            <pc:sldMk cId="91828207" sldId="263"/>
            <ac:spMk id="72" creationId="{257363FD-7E77-4145-9483-331A807ADF0E}"/>
          </ac:spMkLst>
        </pc:spChg>
        <pc:spChg chg="add del">
          <ac:chgData name="Jayden Dzierbicki" userId="e5925774-a98c-41a3-99b4-5f1dd09761a3" providerId="ADAL" clId="{13BE68C8-E694-4BC6-B973-C1C191A61A25}" dt="2023-04-05T00:53:27.569" v="6180" actId="26606"/>
          <ac:spMkLst>
            <pc:docMk/>
            <pc:sldMk cId="91828207" sldId="263"/>
            <ac:spMk id="73" creationId="{CD1AAA2C-FBBE-42AA-B869-31D524B7653F}"/>
          </ac:spMkLst>
        </pc:spChg>
        <pc:spChg chg="add">
          <ac:chgData name="Jayden Dzierbicki" userId="e5925774-a98c-41a3-99b4-5f1dd09761a3" providerId="ADAL" clId="{13BE68C8-E694-4BC6-B973-C1C191A61A25}" dt="2023-04-05T00:53:28.827" v="6183" actId="26606"/>
          <ac:spMkLst>
            <pc:docMk/>
            <pc:sldMk cId="91828207" sldId="263"/>
            <ac:spMk id="74" creationId="{BC68A55F-7B32-44D8-AEE5-1AF40532656C}"/>
          </ac:spMkLst>
        </pc:spChg>
        <pc:spChg chg="add del">
          <ac:chgData name="Jayden Dzierbicki" userId="e5925774-a98c-41a3-99b4-5f1dd09761a3" providerId="ADAL" clId="{13BE68C8-E694-4BC6-B973-C1C191A61A25}" dt="2023-04-05T00:53:27.569" v="6180" actId="26606"/>
          <ac:spMkLst>
            <pc:docMk/>
            <pc:sldMk cId="91828207" sldId="263"/>
            <ac:spMk id="75" creationId="{5F937BBF-9326-4230-AB1B-F1795E350559}"/>
          </ac:spMkLst>
        </pc:spChg>
        <pc:spChg chg="add">
          <ac:chgData name="Jayden Dzierbicki" userId="e5925774-a98c-41a3-99b4-5f1dd09761a3" providerId="ADAL" clId="{13BE68C8-E694-4BC6-B973-C1C191A61A25}" dt="2023-04-05T00:53:28.827" v="6183" actId="26606"/>
          <ac:spMkLst>
            <pc:docMk/>
            <pc:sldMk cId="91828207" sldId="263"/>
            <ac:spMk id="76" creationId="{CD1AAA2C-FBBE-42AA-B869-31D524B7653F}"/>
          </ac:spMkLst>
        </pc:spChg>
        <pc:spChg chg="add">
          <ac:chgData name="Jayden Dzierbicki" userId="e5925774-a98c-41a3-99b4-5f1dd09761a3" providerId="ADAL" clId="{13BE68C8-E694-4BC6-B973-C1C191A61A25}" dt="2023-04-05T00:53:28.827" v="6183" actId="26606"/>
          <ac:spMkLst>
            <pc:docMk/>
            <pc:sldMk cId="91828207" sldId="263"/>
            <ac:spMk id="77" creationId="{5F937BBF-9326-4230-AB1B-F1795E350559}"/>
          </ac:spMkLst>
        </pc:spChg>
        <pc:grpChg chg="add del">
          <ac:chgData name="Jayden Dzierbicki" userId="e5925774-a98c-41a3-99b4-5f1dd09761a3" providerId="ADAL" clId="{13BE68C8-E694-4BC6-B973-C1C191A61A25}" dt="2023-04-05T00:52:37.684" v="6165" actId="26606"/>
          <ac:grpSpMkLst>
            <pc:docMk/>
            <pc:sldMk cId="91828207" sldId="263"/>
            <ac:grpSpMk id="27" creationId="{EEB6CB95-E653-4C6C-AE51-62FD848E8D5B}"/>
          </ac:grpSpMkLst>
        </pc:grpChg>
        <pc:grpChg chg="add del">
          <ac:chgData name="Jayden Dzierbicki" userId="e5925774-a98c-41a3-99b4-5f1dd09761a3" providerId="ADAL" clId="{13BE68C8-E694-4BC6-B973-C1C191A61A25}" dt="2023-04-05T00:52:37.684" v="6165" actId="26606"/>
          <ac:grpSpMkLst>
            <pc:docMk/>
            <pc:sldMk cId="91828207" sldId="263"/>
            <ac:grpSpMk id="30" creationId="{43F5E015-E085-4624-B431-B42414448684}"/>
          </ac:grpSpMkLst>
        </pc:grpChg>
        <pc:graphicFrameChg chg="add del">
          <ac:chgData name="Jayden Dzierbicki" userId="e5925774-a98c-41a3-99b4-5f1dd09761a3" providerId="ADAL" clId="{13BE68C8-E694-4BC6-B973-C1C191A61A25}" dt="2023-04-05T00:52:37.684" v="6165" actId="26606"/>
          <ac:graphicFrameMkLst>
            <pc:docMk/>
            <pc:sldMk cId="91828207" sldId="263"/>
            <ac:graphicFrameMk id="33" creationId="{BC1CE1A5-002E-CB54-ECE9-E0FAB2C62E85}"/>
          </ac:graphicFrameMkLst>
        </pc:graphicFrameChg>
        <pc:graphicFrameChg chg="add del">
          <ac:chgData name="Jayden Dzierbicki" userId="e5925774-a98c-41a3-99b4-5f1dd09761a3" providerId="ADAL" clId="{13BE68C8-E694-4BC6-B973-C1C191A61A25}" dt="2023-04-05T00:52:46.711" v="6177" actId="26606"/>
          <ac:graphicFrameMkLst>
            <pc:docMk/>
            <pc:sldMk cId="91828207" sldId="263"/>
            <ac:graphicFrameMk id="64" creationId="{9AA34CB7-ABAB-2BF9-54D4-8B0DDFAE3B95}"/>
          </ac:graphicFrameMkLst>
        </pc:graphicFrameChg>
        <pc:graphicFrameChg chg="add mod modGraphic">
          <ac:chgData name="Jayden Dzierbicki" userId="e5925774-a98c-41a3-99b4-5f1dd09761a3" providerId="ADAL" clId="{13BE68C8-E694-4BC6-B973-C1C191A61A25}" dt="2023-04-05T00:53:37.655" v="6186" actId="20577"/>
          <ac:graphicFrameMkLst>
            <pc:docMk/>
            <pc:sldMk cId="91828207" sldId="263"/>
            <ac:graphicFrameMk id="66" creationId="{8069FF7B-C26C-777C-2C5D-39F8095B6DA0}"/>
          </ac:graphicFrameMkLst>
        </pc:graphicFrameChg>
        <pc:picChg chg="add del">
          <ac:chgData name="Jayden Dzierbicki" userId="e5925774-a98c-41a3-99b4-5f1dd09761a3" providerId="ADAL" clId="{13BE68C8-E694-4BC6-B973-C1C191A61A25}" dt="2023-04-05T00:44:37.078" v="6086" actId="26606"/>
          <ac:picMkLst>
            <pc:docMk/>
            <pc:sldMk cId="91828207" sldId="263"/>
            <ac:picMk id="5" creationId="{760BBC09-4808-01A9-A91D-53507F211FFF}"/>
          </ac:picMkLst>
        </pc:picChg>
        <pc:picChg chg="add mod">
          <ac:chgData name="Jayden Dzierbicki" userId="e5925774-a98c-41a3-99b4-5f1dd09761a3" providerId="ADAL" clId="{13BE68C8-E694-4BC6-B973-C1C191A61A25}" dt="2023-04-05T08:03:54.386" v="6689"/>
          <ac:picMkLst>
            <pc:docMk/>
            <pc:sldMk cId="91828207" sldId="263"/>
            <ac:picMk id="10" creationId="{3FBB1ECF-5A14-02EE-0EC5-EB02423BFC74}"/>
          </ac:picMkLst>
        </pc:picChg>
        <pc:picChg chg="add del">
          <ac:chgData name="Jayden Dzierbicki" userId="e5925774-a98c-41a3-99b4-5f1dd09761a3" providerId="ADAL" clId="{13BE68C8-E694-4BC6-B973-C1C191A61A25}" dt="2023-04-05T00:52:40.415" v="6167" actId="26606"/>
          <ac:picMkLst>
            <pc:docMk/>
            <pc:sldMk cId="91828207" sldId="263"/>
            <ac:picMk id="36" creationId="{F94A8F5C-438A-7EE6-C197-CD24FA9A6842}"/>
          </ac:picMkLst>
        </pc:picChg>
        <pc:picChg chg="add del">
          <ac:chgData name="Jayden Dzierbicki" userId="e5925774-a98c-41a3-99b4-5f1dd09761a3" providerId="ADAL" clId="{13BE68C8-E694-4BC6-B973-C1C191A61A25}" dt="2023-04-05T00:53:28.752" v="6182" actId="26606"/>
          <ac:picMkLst>
            <pc:docMk/>
            <pc:sldMk cId="91828207" sldId="263"/>
            <ac:picMk id="68" creationId="{D9118D00-85E2-71A4-86BB-D58F04AF2B8B}"/>
          </ac:picMkLst>
        </pc:picChg>
      </pc:sldChg>
      <pc:sldChg chg="modSp new del mod">
        <pc:chgData name="Jayden Dzierbicki" userId="e5925774-a98c-41a3-99b4-5f1dd09761a3" providerId="ADAL" clId="{13BE68C8-E694-4BC6-B973-C1C191A61A25}" dt="2023-04-04T05:03:30.852" v="2564" actId="47"/>
        <pc:sldMkLst>
          <pc:docMk/>
          <pc:sldMk cId="853286200" sldId="264"/>
        </pc:sldMkLst>
        <pc:spChg chg="mod">
          <ac:chgData name="Jayden Dzierbicki" userId="e5925774-a98c-41a3-99b4-5f1dd09761a3" providerId="ADAL" clId="{13BE68C8-E694-4BC6-B973-C1C191A61A25}" dt="2023-04-04T04:16:14.891" v="1249" actId="20577"/>
          <ac:spMkLst>
            <pc:docMk/>
            <pc:sldMk cId="853286200" sldId="264"/>
            <ac:spMk id="2" creationId="{CF310319-3965-D20D-04BF-240AB0D8882F}"/>
          </ac:spMkLst>
        </pc:spChg>
      </pc:sldChg>
      <pc:sldChg chg="modSp new del mod">
        <pc:chgData name="Jayden Dzierbicki" userId="e5925774-a98c-41a3-99b4-5f1dd09761a3" providerId="ADAL" clId="{13BE68C8-E694-4BC6-B973-C1C191A61A25}" dt="2023-04-04T23:21:03.356" v="4390" actId="2696"/>
        <pc:sldMkLst>
          <pc:docMk/>
          <pc:sldMk cId="1039753267" sldId="264"/>
        </pc:sldMkLst>
        <pc:spChg chg="mod">
          <ac:chgData name="Jayden Dzierbicki" userId="e5925774-a98c-41a3-99b4-5f1dd09761a3" providerId="ADAL" clId="{13BE68C8-E694-4BC6-B973-C1C191A61A25}" dt="2023-04-04T09:36:56.144" v="3094" actId="313"/>
          <ac:spMkLst>
            <pc:docMk/>
            <pc:sldMk cId="1039753267" sldId="264"/>
            <ac:spMk id="2" creationId="{04AFD56D-C0E5-0475-322B-508C2FF26DE5}"/>
          </ac:spMkLst>
        </pc:spChg>
        <pc:spChg chg="mod">
          <ac:chgData name="Jayden Dzierbicki" userId="e5925774-a98c-41a3-99b4-5f1dd09761a3" providerId="ADAL" clId="{13BE68C8-E694-4BC6-B973-C1C191A61A25}" dt="2023-04-04T09:43:54.321" v="3552"/>
          <ac:spMkLst>
            <pc:docMk/>
            <pc:sldMk cId="1039753267" sldId="264"/>
            <ac:spMk id="3" creationId="{4EFCFDFF-F116-4E25-3D82-E428DE544570}"/>
          </ac:spMkLst>
        </pc:spChg>
      </pc:sldChg>
      <pc:sldChg chg="addSp delSp modSp add mod modNotesTx">
        <pc:chgData name="Jayden Dzierbicki" userId="e5925774-a98c-41a3-99b4-5f1dd09761a3" providerId="ADAL" clId="{13BE68C8-E694-4BC6-B973-C1C191A61A25}" dt="2023-04-06T02:44:52.266" v="10897" actId="20577"/>
        <pc:sldMkLst>
          <pc:docMk/>
          <pc:sldMk cId="3224327172" sldId="265"/>
        </pc:sldMkLst>
        <pc:spChg chg="mod">
          <ac:chgData name="Jayden Dzierbicki" userId="e5925774-a98c-41a3-99b4-5f1dd09761a3" providerId="ADAL" clId="{13BE68C8-E694-4BC6-B973-C1C191A61A25}" dt="2023-04-06T02:44:52.266" v="10897" actId="20577"/>
          <ac:spMkLst>
            <pc:docMk/>
            <pc:sldMk cId="3224327172" sldId="265"/>
            <ac:spMk id="2" creationId="{FB09AF81-D204-8829-F9AF-AAC28C53616C}"/>
          </ac:spMkLst>
        </pc:spChg>
        <pc:spChg chg="mod">
          <ac:chgData name="Jayden Dzierbicki" userId="e5925774-a98c-41a3-99b4-5f1dd09761a3" providerId="ADAL" clId="{13BE68C8-E694-4BC6-B973-C1C191A61A25}" dt="2023-04-04T23:32:30.998" v="5149" actId="26606"/>
          <ac:spMkLst>
            <pc:docMk/>
            <pc:sldMk cId="3224327172" sldId="265"/>
            <ac:spMk id="3" creationId="{EF00D649-12EF-253C-B40A-D99A1DEE2F0A}"/>
          </ac:spMkLst>
        </pc:spChg>
        <pc:spChg chg="add del">
          <ac:chgData name="Jayden Dzierbicki" userId="e5925774-a98c-41a3-99b4-5f1dd09761a3" providerId="ADAL" clId="{13BE68C8-E694-4BC6-B973-C1C191A61A25}" dt="2023-04-04T23:32:30.998" v="5149" actId="26606"/>
          <ac:spMkLst>
            <pc:docMk/>
            <pc:sldMk cId="3224327172" sldId="265"/>
            <ac:spMk id="12" creationId="{131BAD53-4E89-4F62-BBB7-26359763ED39}"/>
          </ac:spMkLst>
        </pc:spChg>
        <pc:spChg chg="add del">
          <ac:chgData name="Jayden Dzierbicki" userId="e5925774-a98c-41a3-99b4-5f1dd09761a3" providerId="ADAL" clId="{13BE68C8-E694-4BC6-B973-C1C191A61A25}" dt="2023-04-04T23:32:30.998" v="5149" actId="26606"/>
          <ac:spMkLst>
            <pc:docMk/>
            <pc:sldMk cId="3224327172" sldId="265"/>
            <ac:spMk id="14" creationId="{62756DA2-40EB-4C6F-B962-5822FFB54FB6}"/>
          </ac:spMkLst>
        </pc:spChg>
        <pc:spChg chg="add del">
          <ac:chgData name="Jayden Dzierbicki" userId="e5925774-a98c-41a3-99b4-5f1dd09761a3" providerId="ADAL" clId="{13BE68C8-E694-4BC6-B973-C1C191A61A25}" dt="2023-04-04T23:32:21.632" v="5136" actId="26606"/>
          <ac:spMkLst>
            <pc:docMk/>
            <pc:sldMk cId="3224327172" sldId="265"/>
            <ac:spMk id="19" creationId="{131BAD53-4E89-4F62-BBB7-26359763ED39}"/>
          </ac:spMkLst>
        </pc:spChg>
        <pc:spChg chg="add del">
          <ac:chgData name="Jayden Dzierbicki" userId="e5925774-a98c-41a3-99b4-5f1dd09761a3" providerId="ADAL" clId="{13BE68C8-E694-4BC6-B973-C1C191A61A25}" dt="2023-04-04T23:32:21.632" v="5136" actId="26606"/>
          <ac:spMkLst>
            <pc:docMk/>
            <pc:sldMk cId="3224327172" sldId="265"/>
            <ac:spMk id="21" creationId="{62756DA2-40EB-4C6F-B962-5822FFB54FB6}"/>
          </ac:spMkLst>
        </pc:spChg>
        <pc:spChg chg="add del">
          <ac:chgData name="Jayden Dzierbicki" userId="e5925774-a98c-41a3-99b4-5f1dd09761a3" providerId="ADAL" clId="{13BE68C8-E694-4BC6-B973-C1C191A61A25}" dt="2023-04-04T23:32:24.911" v="5138" actId="26606"/>
          <ac:spMkLst>
            <pc:docMk/>
            <pc:sldMk cId="3224327172" sldId="265"/>
            <ac:spMk id="23" creationId="{441CF7D6-A660-431A-B0BB-140A0D5556B6}"/>
          </ac:spMkLst>
        </pc:spChg>
        <pc:spChg chg="add del">
          <ac:chgData name="Jayden Dzierbicki" userId="e5925774-a98c-41a3-99b4-5f1dd09761a3" providerId="ADAL" clId="{13BE68C8-E694-4BC6-B973-C1C191A61A25}" dt="2023-04-04T23:32:24.911" v="5138" actId="26606"/>
          <ac:spMkLst>
            <pc:docMk/>
            <pc:sldMk cId="3224327172" sldId="265"/>
            <ac:spMk id="24" creationId="{2550BE34-C2B8-49B8-8519-67A8CAD51AE9}"/>
          </ac:spMkLst>
        </pc:spChg>
        <pc:spChg chg="add del">
          <ac:chgData name="Jayden Dzierbicki" userId="e5925774-a98c-41a3-99b4-5f1dd09761a3" providerId="ADAL" clId="{13BE68C8-E694-4BC6-B973-C1C191A61A25}" dt="2023-04-04T23:32:24.911" v="5138" actId="26606"/>
          <ac:spMkLst>
            <pc:docMk/>
            <pc:sldMk cId="3224327172" sldId="265"/>
            <ac:spMk id="25" creationId="{0570A85B-3810-4F95-97B0-CBF4CCDB381C}"/>
          </ac:spMkLst>
        </pc:spChg>
        <pc:spChg chg="add del">
          <ac:chgData name="Jayden Dzierbicki" userId="e5925774-a98c-41a3-99b4-5f1dd09761a3" providerId="ADAL" clId="{13BE68C8-E694-4BC6-B973-C1C191A61A25}" dt="2023-04-04T23:32:24.911" v="5138" actId="26606"/>
          <ac:spMkLst>
            <pc:docMk/>
            <pc:sldMk cId="3224327172" sldId="265"/>
            <ac:spMk id="26" creationId="{A7457DD9-5A45-400A-AB4B-4B4EDECA25F1}"/>
          </ac:spMkLst>
        </pc:spChg>
        <pc:spChg chg="add del">
          <ac:chgData name="Jayden Dzierbicki" userId="e5925774-a98c-41a3-99b4-5f1dd09761a3" providerId="ADAL" clId="{13BE68C8-E694-4BC6-B973-C1C191A61A25}" dt="2023-04-04T23:32:29.327" v="5144" actId="26606"/>
          <ac:spMkLst>
            <pc:docMk/>
            <pc:sldMk cId="3224327172" sldId="265"/>
            <ac:spMk id="27" creationId="{2C1BBA94-3F40-40AA-8BB9-E69E25E537C1}"/>
          </ac:spMkLst>
        </pc:spChg>
        <pc:spChg chg="add del">
          <ac:chgData name="Jayden Dzierbicki" userId="e5925774-a98c-41a3-99b4-5f1dd09761a3" providerId="ADAL" clId="{13BE68C8-E694-4BC6-B973-C1C191A61A25}" dt="2023-04-04T23:32:25.955" v="5140" actId="26606"/>
          <ac:spMkLst>
            <pc:docMk/>
            <pc:sldMk cId="3224327172" sldId="265"/>
            <ac:spMk id="28" creationId="{2B97F24A-32CE-4C1C-A50D-3016B394DCFB}"/>
          </ac:spMkLst>
        </pc:spChg>
        <pc:spChg chg="add del">
          <ac:chgData name="Jayden Dzierbicki" userId="e5925774-a98c-41a3-99b4-5f1dd09761a3" providerId="ADAL" clId="{13BE68C8-E694-4BC6-B973-C1C191A61A25}" dt="2023-04-04T23:32:25.955" v="5140" actId="26606"/>
          <ac:spMkLst>
            <pc:docMk/>
            <pc:sldMk cId="3224327172" sldId="265"/>
            <ac:spMk id="29" creationId="{CD8B4F24-440B-49E9-B85D-733523DC064B}"/>
          </ac:spMkLst>
        </pc:spChg>
        <pc:spChg chg="add del">
          <ac:chgData name="Jayden Dzierbicki" userId="e5925774-a98c-41a3-99b4-5f1dd09761a3" providerId="ADAL" clId="{13BE68C8-E694-4BC6-B973-C1C191A61A25}" dt="2023-04-04T23:32:28.699" v="5142" actId="26606"/>
          <ac:spMkLst>
            <pc:docMk/>
            <pc:sldMk cId="3224327172" sldId="265"/>
            <ac:spMk id="31" creationId="{131BAD53-4E89-4F62-BBB7-26359763ED39}"/>
          </ac:spMkLst>
        </pc:spChg>
        <pc:spChg chg="add del">
          <ac:chgData name="Jayden Dzierbicki" userId="e5925774-a98c-41a3-99b4-5f1dd09761a3" providerId="ADAL" clId="{13BE68C8-E694-4BC6-B973-C1C191A61A25}" dt="2023-04-04T23:32:28.699" v="5142" actId="26606"/>
          <ac:spMkLst>
            <pc:docMk/>
            <pc:sldMk cId="3224327172" sldId="265"/>
            <ac:spMk id="32" creationId="{62756DA2-40EB-4C6F-B962-5822FFB54FB6}"/>
          </ac:spMkLst>
        </pc:spChg>
        <pc:spChg chg="add del">
          <ac:chgData name="Jayden Dzierbicki" userId="e5925774-a98c-41a3-99b4-5f1dd09761a3" providerId="ADAL" clId="{13BE68C8-E694-4BC6-B973-C1C191A61A25}" dt="2023-04-04T23:32:29.327" v="5144" actId="26606"/>
          <ac:spMkLst>
            <pc:docMk/>
            <pc:sldMk cId="3224327172" sldId="265"/>
            <ac:spMk id="34" creationId="{DBC6133C-0615-4CE4-9132-37E609A9BDFA}"/>
          </ac:spMkLst>
        </pc:spChg>
        <pc:spChg chg="add del">
          <ac:chgData name="Jayden Dzierbicki" userId="e5925774-a98c-41a3-99b4-5f1dd09761a3" providerId="ADAL" clId="{13BE68C8-E694-4BC6-B973-C1C191A61A25}" dt="2023-04-04T23:32:29.327" v="5144" actId="26606"/>
          <ac:spMkLst>
            <pc:docMk/>
            <pc:sldMk cId="3224327172" sldId="265"/>
            <ac:spMk id="35" creationId="{169CC832-2974-4E8D-90ED-3E2941BA7336}"/>
          </ac:spMkLst>
        </pc:spChg>
        <pc:spChg chg="add del">
          <ac:chgData name="Jayden Dzierbicki" userId="e5925774-a98c-41a3-99b4-5f1dd09761a3" providerId="ADAL" clId="{13BE68C8-E694-4BC6-B973-C1C191A61A25}" dt="2023-04-04T23:32:29.327" v="5144" actId="26606"/>
          <ac:spMkLst>
            <pc:docMk/>
            <pc:sldMk cId="3224327172" sldId="265"/>
            <ac:spMk id="36" creationId="{55222F96-971A-4F90-B841-6BAB416C7AC1}"/>
          </ac:spMkLst>
        </pc:spChg>
        <pc:spChg chg="add del">
          <ac:chgData name="Jayden Dzierbicki" userId="e5925774-a98c-41a3-99b4-5f1dd09761a3" providerId="ADAL" clId="{13BE68C8-E694-4BC6-B973-C1C191A61A25}" dt="2023-04-04T23:32:29.327" v="5144" actId="26606"/>
          <ac:spMkLst>
            <pc:docMk/>
            <pc:sldMk cId="3224327172" sldId="265"/>
            <ac:spMk id="37" creationId="{08980754-6F4B-43C9-B9BE-127B6BED6586}"/>
          </ac:spMkLst>
        </pc:spChg>
        <pc:spChg chg="add del">
          <ac:chgData name="Jayden Dzierbicki" userId="e5925774-a98c-41a3-99b4-5f1dd09761a3" providerId="ADAL" clId="{13BE68C8-E694-4BC6-B973-C1C191A61A25}" dt="2023-04-04T23:32:30.353" v="5146" actId="26606"/>
          <ac:spMkLst>
            <pc:docMk/>
            <pc:sldMk cId="3224327172" sldId="265"/>
            <ac:spMk id="39" creationId="{131BAD53-4E89-4F62-BBB7-26359763ED39}"/>
          </ac:spMkLst>
        </pc:spChg>
        <pc:spChg chg="add del">
          <ac:chgData name="Jayden Dzierbicki" userId="e5925774-a98c-41a3-99b4-5f1dd09761a3" providerId="ADAL" clId="{13BE68C8-E694-4BC6-B973-C1C191A61A25}" dt="2023-04-04T23:32:30.353" v="5146" actId="26606"/>
          <ac:spMkLst>
            <pc:docMk/>
            <pc:sldMk cId="3224327172" sldId="265"/>
            <ac:spMk id="40" creationId="{62756DA2-40EB-4C6F-B962-5822FFB54FB6}"/>
          </ac:spMkLst>
        </pc:spChg>
        <pc:spChg chg="add del">
          <ac:chgData name="Jayden Dzierbicki" userId="e5925774-a98c-41a3-99b4-5f1dd09761a3" providerId="ADAL" clId="{13BE68C8-E694-4BC6-B973-C1C191A61A25}" dt="2023-04-04T23:32:30.970" v="5148" actId="26606"/>
          <ac:spMkLst>
            <pc:docMk/>
            <pc:sldMk cId="3224327172" sldId="265"/>
            <ac:spMk id="42" creationId="{2B97F24A-32CE-4C1C-A50D-3016B394DCFB}"/>
          </ac:spMkLst>
        </pc:spChg>
        <pc:spChg chg="add del">
          <ac:chgData name="Jayden Dzierbicki" userId="e5925774-a98c-41a3-99b4-5f1dd09761a3" providerId="ADAL" clId="{13BE68C8-E694-4BC6-B973-C1C191A61A25}" dt="2023-04-04T23:32:30.970" v="5148" actId="26606"/>
          <ac:spMkLst>
            <pc:docMk/>
            <pc:sldMk cId="3224327172" sldId="265"/>
            <ac:spMk id="43" creationId="{CD8B4F24-440B-49E9-B85D-733523DC064B}"/>
          </ac:spMkLst>
        </pc:spChg>
        <pc:spChg chg="add">
          <ac:chgData name="Jayden Dzierbicki" userId="e5925774-a98c-41a3-99b4-5f1dd09761a3" providerId="ADAL" clId="{13BE68C8-E694-4BC6-B973-C1C191A61A25}" dt="2023-04-04T23:32:30.998" v="5149" actId="26606"/>
          <ac:spMkLst>
            <pc:docMk/>
            <pc:sldMk cId="3224327172" sldId="265"/>
            <ac:spMk id="45" creationId="{131BAD53-4E89-4F62-BBB7-26359763ED39}"/>
          </ac:spMkLst>
        </pc:spChg>
        <pc:spChg chg="add">
          <ac:chgData name="Jayden Dzierbicki" userId="e5925774-a98c-41a3-99b4-5f1dd09761a3" providerId="ADAL" clId="{13BE68C8-E694-4BC6-B973-C1C191A61A25}" dt="2023-04-04T23:32:30.998" v="5149" actId="26606"/>
          <ac:spMkLst>
            <pc:docMk/>
            <pc:sldMk cId="3224327172" sldId="265"/>
            <ac:spMk id="46" creationId="{62756DA2-40EB-4C6F-B962-5822FFB54FB6}"/>
          </ac:spMkLst>
        </pc:spChg>
        <pc:graphicFrameChg chg="add mod modGraphic">
          <ac:chgData name="Jayden Dzierbicki" userId="e5925774-a98c-41a3-99b4-5f1dd09761a3" providerId="ADAL" clId="{13BE68C8-E694-4BC6-B973-C1C191A61A25}" dt="2023-04-04T23:32:57.997" v="5157" actId="255"/>
          <ac:graphicFrameMkLst>
            <pc:docMk/>
            <pc:sldMk cId="3224327172" sldId="265"/>
            <ac:graphicFrameMk id="7" creationId="{3E55B98A-3FB8-4024-8585-9E2E660EBB92}"/>
          </ac:graphicFrameMkLst>
        </pc:graphicFrameChg>
        <pc:picChg chg="add mod">
          <ac:chgData name="Jayden Dzierbicki" userId="e5925774-a98c-41a3-99b4-5f1dd09761a3" providerId="ADAL" clId="{13BE68C8-E694-4BC6-B973-C1C191A61A25}" dt="2023-04-05T08:16:44.556" v="6843"/>
          <ac:picMkLst>
            <pc:docMk/>
            <pc:sldMk cId="3224327172" sldId="265"/>
            <ac:picMk id="8" creationId="{E1D2A149-4E56-F32E-5D91-B51284288A89}"/>
          </ac:picMkLst>
        </pc:picChg>
      </pc:sldChg>
      <pc:sldChg chg="addSp delSp modSp new mod modTransition modAnim">
        <pc:chgData name="Jayden Dzierbicki" userId="e5925774-a98c-41a3-99b4-5f1dd09761a3" providerId="ADAL" clId="{13BE68C8-E694-4BC6-B973-C1C191A61A25}" dt="2023-04-06T02:38:12.263" v="10888"/>
        <pc:sldMkLst>
          <pc:docMk/>
          <pc:sldMk cId="984013107" sldId="266"/>
        </pc:sldMkLst>
        <pc:spChg chg="mod">
          <ac:chgData name="Jayden Dzierbicki" userId="e5925774-a98c-41a3-99b4-5f1dd09761a3" providerId="ADAL" clId="{13BE68C8-E694-4BC6-B973-C1C191A61A25}" dt="2023-04-05T00:46:05.716" v="6101" actId="20577"/>
          <ac:spMkLst>
            <pc:docMk/>
            <pc:sldMk cId="984013107" sldId="266"/>
            <ac:spMk id="2" creationId="{4B306D17-3C26-4AE9-A587-E86A745AEB67}"/>
          </ac:spMkLst>
        </pc:spChg>
        <pc:spChg chg="mod">
          <ac:chgData name="Jayden Dzierbicki" userId="e5925774-a98c-41a3-99b4-5f1dd09761a3" providerId="ADAL" clId="{13BE68C8-E694-4BC6-B973-C1C191A61A25}" dt="2023-04-05T22:33:34.581" v="8041"/>
          <ac:spMkLst>
            <pc:docMk/>
            <pc:sldMk cId="984013107" sldId="266"/>
            <ac:spMk id="3" creationId="{5076097C-381C-BB3F-2860-0DCBEDAC8E10}"/>
          </ac:spMkLst>
        </pc:spChg>
        <pc:picChg chg="add del mod ord">
          <ac:chgData name="Jayden Dzierbicki" userId="e5925774-a98c-41a3-99b4-5f1dd09761a3" providerId="ADAL" clId="{13BE68C8-E694-4BC6-B973-C1C191A61A25}" dt="2023-04-06T02:38:12.263" v="10888"/>
          <ac:picMkLst>
            <pc:docMk/>
            <pc:sldMk cId="984013107" sldId="266"/>
            <ac:picMk id="5" creationId="{4B8354E0-1F51-C1BE-B405-B6D519F01278}"/>
          </ac:picMkLst>
        </pc:picChg>
        <pc:picChg chg="add mod">
          <ac:chgData name="Jayden Dzierbicki" userId="e5925774-a98c-41a3-99b4-5f1dd09761a3" providerId="ADAL" clId="{13BE68C8-E694-4BC6-B973-C1C191A61A25}" dt="2023-04-06T02:38:12.263" v="10888"/>
          <ac:picMkLst>
            <pc:docMk/>
            <pc:sldMk cId="984013107" sldId="266"/>
            <ac:picMk id="6" creationId="{E5FC5391-6086-2031-2484-91834FAF2B67}"/>
          </ac:picMkLst>
        </pc:picChg>
        <pc:picChg chg="add del mod">
          <ac:chgData name="Jayden Dzierbicki" userId="e5925774-a98c-41a3-99b4-5f1dd09761a3" providerId="ADAL" clId="{13BE68C8-E694-4BC6-B973-C1C191A61A25}" dt="2023-04-06T02:38:07.301" v="10887"/>
          <ac:picMkLst>
            <pc:docMk/>
            <pc:sldMk cId="984013107" sldId="266"/>
            <ac:picMk id="7" creationId="{EF859AC7-1F93-84D8-1099-8A09F374BBF5}"/>
          </ac:picMkLst>
        </pc:picChg>
      </pc:sldChg>
      <pc:sldChg chg="addSp delSp modSp new mod ord modTransition setBg delAnim modAnim modNotesTx">
        <pc:chgData name="Jayden Dzierbicki" userId="e5925774-a98c-41a3-99b4-5f1dd09761a3" providerId="ADAL" clId="{13BE68C8-E694-4BC6-B973-C1C191A61A25}" dt="2023-04-06T02:44:46.596" v="10896" actId="27636"/>
        <pc:sldMkLst>
          <pc:docMk/>
          <pc:sldMk cId="39334005" sldId="267"/>
        </pc:sldMkLst>
        <pc:spChg chg="mod">
          <ac:chgData name="Jayden Dzierbicki" userId="e5925774-a98c-41a3-99b4-5f1dd09761a3" providerId="ADAL" clId="{13BE68C8-E694-4BC6-B973-C1C191A61A25}" dt="2023-04-06T02:44:46.596" v="10896" actId="27636"/>
          <ac:spMkLst>
            <pc:docMk/>
            <pc:sldMk cId="39334005" sldId="267"/>
            <ac:spMk id="2" creationId="{D3F69666-0E77-967F-1E5F-7ACCF8A9EAAF}"/>
          </ac:spMkLst>
        </pc:spChg>
        <pc:spChg chg="del">
          <ac:chgData name="Jayden Dzierbicki" userId="e5925774-a98c-41a3-99b4-5f1dd09761a3" providerId="ADAL" clId="{13BE68C8-E694-4BC6-B973-C1C191A61A25}" dt="2023-04-05T05:10:42.284" v="6504" actId="22"/>
          <ac:spMkLst>
            <pc:docMk/>
            <pc:sldMk cId="39334005" sldId="267"/>
            <ac:spMk id="3" creationId="{BE66B274-E38E-0476-7CA7-B87F46617F20}"/>
          </ac:spMkLst>
        </pc:spChg>
        <pc:spChg chg="add mod ord">
          <ac:chgData name="Jayden Dzierbicki" userId="e5925774-a98c-41a3-99b4-5f1dd09761a3" providerId="ADAL" clId="{13BE68C8-E694-4BC6-B973-C1C191A61A25}" dt="2023-04-05T05:13:16.328" v="6554" actId="26606"/>
          <ac:spMkLst>
            <pc:docMk/>
            <pc:sldMk cId="39334005" sldId="267"/>
            <ac:spMk id="7" creationId="{1D274F53-D058-5BDE-3EF1-7281DDDFCA14}"/>
          </ac:spMkLst>
        </pc:spChg>
        <pc:spChg chg="add del">
          <ac:chgData name="Jayden Dzierbicki" userId="e5925774-a98c-41a3-99b4-5f1dd09761a3" providerId="ADAL" clId="{13BE68C8-E694-4BC6-B973-C1C191A61A25}" dt="2023-04-05T05:13:16.328" v="6554" actId="26606"/>
          <ac:spMkLst>
            <pc:docMk/>
            <pc:sldMk cId="39334005" sldId="267"/>
            <ac:spMk id="9" creationId="{32AEEBC8-9D30-42EF-95F2-386C2653FBF0}"/>
          </ac:spMkLst>
        </pc:spChg>
        <pc:spChg chg="add del">
          <ac:chgData name="Jayden Dzierbicki" userId="e5925774-a98c-41a3-99b4-5f1dd09761a3" providerId="ADAL" clId="{13BE68C8-E694-4BC6-B973-C1C191A61A25}" dt="2023-04-05T05:13:16.328" v="6554" actId="26606"/>
          <ac:spMkLst>
            <pc:docMk/>
            <pc:sldMk cId="39334005" sldId="267"/>
            <ac:spMk id="10" creationId="{3529E97A-97C3-40EA-8A04-5C02398D568F}"/>
          </ac:spMkLst>
        </pc:spChg>
        <pc:spChg chg="add del">
          <ac:chgData name="Jayden Dzierbicki" userId="e5925774-a98c-41a3-99b4-5f1dd09761a3" providerId="ADAL" clId="{13BE68C8-E694-4BC6-B973-C1C191A61A25}" dt="2023-04-05T05:11:12.222" v="6511" actId="26606"/>
          <ac:spMkLst>
            <pc:docMk/>
            <pc:sldMk cId="39334005" sldId="267"/>
            <ac:spMk id="12" creationId="{66E48AFA-8884-4F68-A44F-D2C1E8609C5A}"/>
          </ac:spMkLst>
        </pc:spChg>
        <pc:spChg chg="add del">
          <ac:chgData name="Jayden Dzierbicki" userId="e5925774-a98c-41a3-99b4-5f1dd09761a3" providerId="ADAL" clId="{13BE68C8-E694-4BC6-B973-C1C191A61A25}" dt="2023-04-05T05:11:12.222" v="6511" actId="26606"/>
          <ac:spMkLst>
            <pc:docMk/>
            <pc:sldMk cId="39334005" sldId="267"/>
            <ac:spMk id="14" creationId="{969D19A6-08CB-498C-93EC-3FFB021FC68A}"/>
          </ac:spMkLst>
        </pc:spChg>
        <pc:spChg chg="add del">
          <ac:chgData name="Jayden Dzierbicki" userId="e5925774-a98c-41a3-99b4-5f1dd09761a3" providerId="ADAL" clId="{13BE68C8-E694-4BC6-B973-C1C191A61A25}" dt="2023-04-05T05:13:16.328" v="6554" actId="26606"/>
          <ac:spMkLst>
            <pc:docMk/>
            <pc:sldMk cId="39334005" sldId="267"/>
            <ac:spMk id="16" creationId="{59FA8C2E-A5A7-4490-927A-7CD58343EDBB}"/>
          </ac:spMkLst>
        </pc:spChg>
        <pc:spChg chg="add del">
          <ac:chgData name="Jayden Dzierbicki" userId="e5925774-a98c-41a3-99b4-5f1dd09761a3" providerId="ADAL" clId="{13BE68C8-E694-4BC6-B973-C1C191A61A25}" dt="2023-04-05T05:12:37.249" v="6525" actId="26606"/>
          <ac:spMkLst>
            <pc:docMk/>
            <pc:sldMk cId="39334005" sldId="267"/>
            <ac:spMk id="21" creationId="{385E1BDC-A9B0-4A87-82E3-F3187F69A802}"/>
          </ac:spMkLst>
        </pc:spChg>
        <pc:spChg chg="add del">
          <ac:chgData name="Jayden Dzierbicki" userId="e5925774-a98c-41a3-99b4-5f1dd09761a3" providerId="ADAL" clId="{13BE68C8-E694-4BC6-B973-C1C191A61A25}" dt="2023-04-05T05:12:37.249" v="6525" actId="26606"/>
          <ac:spMkLst>
            <pc:docMk/>
            <pc:sldMk cId="39334005" sldId="267"/>
            <ac:spMk id="23" creationId="{0990C621-3B8B-4820-8328-D47EF7CE823C}"/>
          </ac:spMkLst>
        </pc:spChg>
        <pc:spChg chg="add del">
          <ac:chgData name="Jayden Dzierbicki" userId="e5925774-a98c-41a3-99b4-5f1dd09761a3" providerId="ADAL" clId="{13BE68C8-E694-4BC6-B973-C1C191A61A25}" dt="2023-04-05T05:12:37.249" v="6525" actId="26606"/>
          <ac:spMkLst>
            <pc:docMk/>
            <pc:sldMk cId="39334005" sldId="267"/>
            <ac:spMk id="25" creationId="{C1A2385B-1D2A-4E17-84FA-6CB7F0AAE473}"/>
          </ac:spMkLst>
        </pc:spChg>
        <pc:spChg chg="add del">
          <ac:chgData name="Jayden Dzierbicki" userId="e5925774-a98c-41a3-99b4-5f1dd09761a3" providerId="ADAL" clId="{13BE68C8-E694-4BC6-B973-C1C191A61A25}" dt="2023-04-05T05:12:37.249" v="6525" actId="26606"/>
          <ac:spMkLst>
            <pc:docMk/>
            <pc:sldMk cId="39334005" sldId="267"/>
            <ac:spMk id="27" creationId="{5E791F2F-79DB-4CC0-9FA1-001E3E91E8B7}"/>
          </ac:spMkLst>
        </pc:spChg>
        <pc:spChg chg="add del">
          <ac:chgData name="Jayden Dzierbicki" userId="e5925774-a98c-41a3-99b4-5f1dd09761a3" providerId="ADAL" clId="{13BE68C8-E694-4BC6-B973-C1C191A61A25}" dt="2023-04-05T05:12:38.698" v="6527" actId="26606"/>
          <ac:spMkLst>
            <pc:docMk/>
            <pc:sldMk cId="39334005" sldId="267"/>
            <ac:spMk id="29" creationId="{F83B1BEA-1159-4AE5-AD9B-9440E5189009}"/>
          </ac:spMkLst>
        </pc:spChg>
        <pc:spChg chg="add del">
          <ac:chgData name="Jayden Dzierbicki" userId="e5925774-a98c-41a3-99b4-5f1dd09761a3" providerId="ADAL" clId="{13BE68C8-E694-4BC6-B973-C1C191A61A25}" dt="2023-04-05T05:12:38.698" v="6527" actId="26606"/>
          <ac:spMkLst>
            <pc:docMk/>
            <pc:sldMk cId="39334005" sldId="267"/>
            <ac:spMk id="30" creationId="{5D50C310-510F-45B8-81D2-BE905D5C6D58}"/>
          </ac:spMkLst>
        </pc:spChg>
        <pc:spChg chg="add del">
          <ac:chgData name="Jayden Dzierbicki" userId="e5925774-a98c-41a3-99b4-5f1dd09761a3" providerId="ADAL" clId="{13BE68C8-E694-4BC6-B973-C1C191A61A25}" dt="2023-04-05T05:12:40.168" v="6529" actId="26606"/>
          <ac:spMkLst>
            <pc:docMk/>
            <pc:sldMk cId="39334005" sldId="267"/>
            <ac:spMk id="32" creationId="{8F7AFB9A-7364-478C-B48B-8523CDD9AE8D}"/>
          </ac:spMkLst>
        </pc:spChg>
        <pc:spChg chg="add del">
          <ac:chgData name="Jayden Dzierbicki" userId="e5925774-a98c-41a3-99b4-5f1dd09761a3" providerId="ADAL" clId="{13BE68C8-E694-4BC6-B973-C1C191A61A25}" dt="2023-04-05T05:12:40.168" v="6529" actId="26606"/>
          <ac:spMkLst>
            <pc:docMk/>
            <pc:sldMk cId="39334005" sldId="267"/>
            <ac:spMk id="33" creationId="{36678033-86B6-40E6-BE90-78D8ED4E3A31}"/>
          </ac:spMkLst>
        </pc:spChg>
        <pc:spChg chg="add del">
          <ac:chgData name="Jayden Dzierbicki" userId="e5925774-a98c-41a3-99b4-5f1dd09761a3" providerId="ADAL" clId="{13BE68C8-E694-4BC6-B973-C1C191A61A25}" dt="2023-04-05T05:12:40.168" v="6529" actId="26606"/>
          <ac:spMkLst>
            <pc:docMk/>
            <pc:sldMk cId="39334005" sldId="267"/>
            <ac:spMk id="34" creationId="{D2542E1A-076E-4A34-BB67-2BF961754E0C}"/>
          </ac:spMkLst>
        </pc:spChg>
        <pc:spChg chg="add del">
          <ac:chgData name="Jayden Dzierbicki" userId="e5925774-a98c-41a3-99b4-5f1dd09761a3" providerId="ADAL" clId="{13BE68C8-E694-4BC6-B973-C1C191A61A25}" dt="2023-04-05T05:12:40.168" v="6529" actId="26606"/>
          <ac:spMkLst>
            <pc:docMk/>
            <pc:sldMk cId="39334005" sldId="267"/>
            <ac:spMk id="35" creationId="{75C56826-D4E5-42ED-8529-079651CB3005}"/>
          </ac:spMkLst>
        </pc:spChg>
        <pc:spChg chg="add del">
          <ac:chgData name="Jayden Dzierbicki" userId="e5925774-a98c-41a3-99b4-5f1dd09761a3" providerId="ADAL" clId="{13BE68C8-E694-4BC6-B973-C1C191A61A25}" dt="2023-04-05T05:12:40.168" v="6529" actId="26606"/>
          <ac:spMkLst>
            <pc:docMk/>
            <pc:sldMk cId="39334005" sldId="267"/>
            <ac:spMk id="36" creationId="{82095FCE-EF05-4443-B97A-85DEE3A5CA17}"/>
          </ac:spMkLst>
        </pc:spChg>
        <pc:spChg chg="add del">
          <ac:chgData name="Jayden Dzierbicki" userId="e5925774-a98c-41a3-99b4-5f1dd09761a3" providerId="ADAL" clId="{13BE68C8-E694-4BC6-B973-C1C191A61A25}" dt="2023-04-05T05:13:16.328" v="6554" actId="26606"/>
          <ac:spMkLst>
            <pc:docMk/>
            <pc:sldMk cId="39334005" sldId="267"/>
            <ac:spMk id="38" creationId="{8761DDFE-071F-4200-B0AA-394476C2D2D6}"/>
          </ac:spMkLst>
        </pc:spChg>
        <pc:spChg chg="add del">
          <ac:chgData name="Jayden Dzierbicki" userId="e5925774-a98c-41a3-99b4-5f1dd09761a3" providerId="ADAL" clId="{13BE68C8-E694-4BC6-B973-C1C191A61A25}" dt="2023-04-05T05:12:50.230" v="6535" actId="26606"/>
          <ac:spMkLst>
            <pc:docMk/>
            <pc:sldMk cId="39334005" sldId="267"/>
            <ac:spMk id="42" creationId="{A78857BD-F260-1EF8-EB46-3B405C8D5CC8}"/>
          </ac:spMkLst>
        </pc:spChg>
        <pc:spChg chg="add del">
          <ac:chgData name="Jayden Dzierbicki" userId="e5925774-a98c-41a3-99b4-5f1dd09761a3" providerId="ADAL" clId="{13BE68C8-E694-4BC6-B973-C1C191A61A25}" dt="2023-04-05T05:13:15.305" v="6551" actId="26606"/>
          <ac:spMkLst>
            <pc:docMk/>
            <pc:sldMk cId="39334005" sldId="267"/>
            <ac:spMk id="43" creationId="{C4879EFC-8E62-4E00-973C-C45EE9EC676D}"/>
          </ac:spMkLst>
        </pc:spChg>
        <pc:spChg chg="add del">
          <ac:chgData name="Jayden Dzierbicki" userId="e5925774-a98c-41a3-99b4-5f1dd09761a3" providerId="ADAL" clId="{13BE68C8-E694-4BC6-B973-C1C191A61A25}" dt="2023-04-05T05:12:50.230" v="6535" actId="26606"/>
          <ac:spMkLst>
            <pc:docMk/>
            <pc:sldMk cId="39334005" sldId="267"/>
            <ac:spMk id="45" creationId="{8761DDFE-071F-4200-B0AA-394476C2D2D6}"/>
          </ac:spMkLst>
        </pc:spChg>
        <pc:spChg chg="add del">
          <ac:chgData name="Jayden Dzierbicki" userId="e5925774-a98c-41a3-99b4-5f1dd09761a3" providerId="ADAL" clId="{13BE68C8-E694-4BC6-B973-C1C191A61A25}" dt="2023-04-05T05:13:15.305" v="6551" actId="26606"/>
          <ac:spMkLst>
            <pc:docMk/>
            <pc:sldMk cId="39334005" sldId="267"/>
            <ac:spMk id="47" creationId="{D6A9C53F-5F90-40A5-8C85-5412D39C8C68}"/>
          </ac:spMkLst>
        </pc:spChg>
        <pc:spChg chg="add del">
          <ac:chgData name="Jayden Dzierbicki" userId="e5925774-a98c-41a3-99b4-5f1dd09761a3" providerId="ADAL" clId="{13BE68C8-E694-4BC6-B973-C1C191A61A25}" dt="2023-04-05T05:13:13.123" v="6544" actId="26606"/>
          <ac:spMkLst>
            <pc:docMk/>
            <pc:sldMk cId="39334005" sldId="267"/>
            <ac:spMk id="52" creationId="{AC8EEB0F-BA72-49AC-956F-331B60FDE79E}"/>
          </ac:spMkLst>
        </pc:spChg>
        <pc:spChg chg="add del">
          <ac:chgData name="Jayden Dzierbicki" userId="e5925774-a98c-41a3-99b4-5f1dd09761a3" providerId="ADAL" clId="{13BE68C8-E694-4BC6-B973-C1C191A61A25}" dt="2023-04-05T05:13:13.123" v="6544" actId="26606"/>
          <ac:spMkLst>
            <pc:docMk/>
            <pc:sldMk cId="39334005" sldId="267"/>
            <ac:spMk id="54" creationId="{1BE70332-ECAF-47BB-8C7B-BD049452F653}"/>
          </ac:spMkLst>
        </pc:spChg>
        <pc:spChg chg="add del">
          <ac:chgData name="Jayden Dzierbicki" userId="e5925774-a98c-41a3-99b4-5f1dd09761a3" providerId="ADAL" clId="{13BE68C8-E694-4BC6-B973-C1C191A61A25}" dt="2023-04-05T05:13:13.123" v="6544" actId="26606"/>
          <ac:spMkLst>
            <pc:docMk/>
            <pc:sldMk cId="39334005" sldId="267"/>
            <ac:spMk id="56" creationId="{716D9361-A35A-4DC8-AAB9-04FD2D6FEE1D}"/>
          </ac:spMkLst>
        </pc:spChg>
        <pc:picChg chg="add mod ord">
          <ac:chgData name="Jayden Dzierbicki" userId="e5925774-a98c-41a3-99b4-5f1dd09761a3" providerId="ADAL" clId="{13BE68C8-E694-4BC6-B973-C1C191A61A25}" dt="2023-04-05T05:13:16.328" v="6554" actId="26606"/>
          <ac:picMkLst>
            <pc:docMk/>
            <pc:sldMk cId="39334005" sldId="267"/>
            <ac:picMk id="5" creationId="{81F65114-D921-429A-A979-8D7E9D842531}"/>
          </ac:picMkLst>
        </pc:picChg>
        <pc:picChg chg="add del mod ord">
          <ac:chgData name="Jayden Dzierbicki" userId="e5925774-a98c-41a3-99b4-5f1dd09761a3" providerId="ADAL" clId="{13BE68C8-E694-4BC6-B973-C1C191A61A25}" dt="2023-04-05T10:53:34.217" v="7351"/>
          <ac:picMkLst>
            <pc:docMk/>
            <pc:sldMk cId="39334005" sldId="267"/>
            <ac:picMk id="6" creationId="{2EEA00AB-271F-BB61-E3DB-EDDC260FAA29}"/>
          </ac:picMkLst>
        </pc:picChg>
        <pc:picChg chg="add del mod">
          <ac:chgData name="Jayden Dzierbicki" userId="e5925774-a98c-41a3-99b4-5f1dd09761a3" providerId="ADAL" clId="{13BE68C8-E694-4BC6-B973-C1C191A61A25}" dt="2023-04-06T02:33:21.960" v="10866"/>
          <ac:picMkLst>
            <pc:docMk/>
            <pc:sldMk cId="39334005" sldId="267"/>
            <ac:picMk id="6" creationId="{3B6D4252-3593-F05C-F03C-615DFE80BFC5}"/>
          </ac:picMkLst>
        </pc:picChg>
        <pc:picChg chg="add del mod">
          <ac:chgData name="Jayden Dzierbicki" userId="e5925774-a98c-41a3-99b4-5f1dd09761a3" providerId="ADAL" clId="{13BE68C8-E694-4BC6-B973-C1C191A61A25}" dt="2023-04-05T10:54:47.903" v="7358"/>
          <ac:picMkLst>
            <pc:docMk/>
            <pc:sldMk cId="39334005" sldId="267"/>
            <ac:picMk id="8" creationId="{1ACC4690-68ED-5C54-6F6B-95204E5B1C36}"/>
          </ac:picMkLst>
        </pc:picChg>
        <pc:picChg chg="add mod">
          <ac:chgData name="Jayden Dzierbicki" userId="e5925774-a98c-41a3-99b4-5f1dd09761a3" providerId="ADAL" clId="{13BE68C8-E694-4BC6-B973-C1C191A61A25}" dt="2023-04-06T02:33:21.960" v="10866"/>
          <ac:picMkLst>
            <pc:docMk/>
            <pc:sldMk cId="39334005" sldId="267"/>
            <ac:picMk id="8" creationId="{4E16E8CC-4D42-4996-A88E-EF0F9BB5EF1F}"/>
          </ac:picMkLst>
        </pc:picChg>
        <pc:picChg chg="add del mod">
          <ac:chgData name="Jayden Dzierbicki" userId="e5925774-a98c-41a3-99b4-5f1dd09761a3" providerId="ADAL" clId="{13BE68C8-E694-4BC6-B973-C1C191A61A25}" dt="2023-04-05T05:13:18.067" v="6555" actId="22"/>
          <ac:picMkLst>
            <pc:docMk/>
            <pc:sldMk cId="39334005" sldId="267"/>
            <ac:picMk id="11" creationId="{1BD28619-0D71-5E01-4AA1-17E340D652CE}"/>
          </ac:picMkLst>
        </pc:picChg>
        <pc:picChg chg="add del mod">
          <ac:chgData name="Jayden Dzierbicki" userId="e5925774-a98c-41a3-99b4-5f1dd09761a3" providerId="ADAL" clId="{13BE68C8-E694-4BC6-B973-C1C191A61A25}" dt="2023-04-05T08:32:14.920" v="6870"/>
          <ac:picMkLst>
            <pc:docMk/>
            <pc:sldMk cId="39334005" sldId="267"/>
            <ac:picMk id="11" creationId="{53628362-0E16-C2FF-6B4A-F94FDB8D13DA}"/>
          </ac:picMkLst>
        </pc:picChg>
        <pc:picChg chg="add del mod ord">
          <ac:chgData name="Jayden Dzierbicki" userId="e5925774-a98c-41a3-99b4-5f1dd09761a3" providerId="ADAL" clId="{13BE68C8-E694-4BC6-B973-C1C191A61A25}" dt="2023-04-05T08:32:48.297" v="6871"/>
          <ac:picMkLst>
            <pc:docMk/>
            <pc:sldMk cId="39334005" sldId="267"/>
            <ac:picMk id="14" creationId="{4B7042B0-B734-65B8-125D-6B23C720728C}"/>
          </ac:picMkLst>
        </pc:picChg>
        <pc:picChg chg="add del mod ord">
          <ac:chgData name="Jayden Dzierbicki" userId="e5925774-a98c-41a3-99b4-5f1dd09761a3" providerId="ADAL" clId="{13BE68C8-E694-4BC6-B973-C1C191A61A25}" dt="2023-04-05T10:55:12.238" v="7359"/>
          <ac:picMkLst>
            <pc:docMk/>
            <pc:sldMk cId="39334005" sldId="267"/>
            <ac:picMk id="14" creationId="{52348205-92F1-FBE8-E377-BFF772DA2F95}"/>
          </ac:picMkLst>
        </pc:picChg>
        <pc:picChg chg="add del mod">
          <ac:chgData name="Jayden Dzierbicki" userId="e5925774-a98c-41a3-99b4-5f1dd09761a3" providerId="ADAL" clId="{13BE68C8-E694-4BC6-B973-C1C191A61A25}" dt="2023-04-05T10:52:55.756" v="7350"/>
          <ac:picMkLst>
            <pc:docMk/>
            <pc:sldMk cId="39334005" sldId="267"/>
            <ac:picMk id="15" creationId="{371A1368-8584-8620-1A70-B3C754A868C4}"/>
          </ac:picMkLst>
        </pc:picChg>
        <pc:picChg chg="add del mod">
          <ac:chgData name="Jayden Dzierbicki" userId="e5925774-a98c-41a3-99b4-5f1dd09761a3" providerId="ADAL" clId="{13BE68C8-E694-4BC6-B973-C1C191A61A25}" dt="2023-04-05T10:55:49.362" v="7482"/>
          <ac:picMkLst>
            <pc:docMk/>
            <pc:sldMk cId="39334005" sldId="267"/>
            <ac:picMk id="17" creationId="{AECD0093-8B43-6E84-A90C-6DEE3C006AB2}"/>
          </ac:picMkLst>
        </pc:picChg>
        <pc:picChg chg="add del mod ord">
          <ac:chgData name="Jayden Dzierbicki" userId="e5925774-a98c-41a3-99b4-5f1dd09761a3" providerId="ADAL" clId="{13BE68C8-E694-4BC6-B973-C1C191A61A25}" dt="2023-04-05T10:56:21.719" v="7483"/>
          <ac:picMkLst>
            <pc:docMk/>
            <pc:sldMk cId="39334005" sldId="267"/>
            <ac:picMk id="21" creationId="{54B4F9C7-ECBB-4EE7-5238-7B608C3CDE6D}"/>
          </ac:picMkLst>
        </pc:picChg>
        <pc:picChg chg="add del mod">
          <ac:chgData name="Jayden Dzierbicki" userId="e5925774-a98c-41a3-99b4-5f1dd09761a3" providerId="ADAL" clId="{13BE68C8-E694-4BC6-B973-C1C191A61A25}" dt="2023-04-06T01:29:40.323" v="10539" actId="478"/>
          <ac:picMkLst>
            <pc:docMk/>
            <pc:sldMk cId="39334005" sldId="267"/>
            <ac:picMk id="22" creationId="{D9DFD8D2-3CE3-C3F7-BEBC-3F4F94DD9819}"/>
          </ac:picMkLst>
        </pc:picChg>
      </pc:sldChg>
      <pc:sldChg chg="addSp delSp modSp new del mod modTransition setBg modAnim">
        <pc:chgData name="Jayden Dzierbicki" userId="e5925774-a98c-41a3-99b4-5f1dd09761a3" providerId="ADAL" clId="{13BE68C8-E694-4BC6-B973-C1C191A61A25}" dt="2023-04-06T02:37:45.984" v="10885" actId="47"/>
        <pc:sldMkLst>
          <pc:docMk/>
          <pc:sldMk cId="3650734314" sldId="268"/>
        </pc:sldMkLst>
        <pc:spChg chg="mod">
          <ac:chgData name="Jayden Dzierbicki" userId="e5925774-a98c-41a3-99b4-5f1dd09761a3" providerId="ADAL" clId="{13BE68C8-E694-4BC6-B973-C1C191A61A25}" dt="2023-04-05T05:13:39.330" v="6582" actId="26606"/>
          <ac:spMkLst>
            <pc:docMk/>
            <pc:sldMk cId="3650734314" sldId="268"/>
            <ac:spMk id="2" creationId="{0F82CC8C-AB02-9324-6A58-A592265AB167}"/>
          </ac:spMkLst>
        </pc:spChg>
        <pc:spChg chg="del mod">
          <ac:chgData name="Jayden Dzierbicki" userId="e5925774-a98c-41a3-99b4-5f1dd09761a3" providerId="ADAL" clId="{13BE68C8-E694-4BC6-B973-C1C191A61A25}" dt="2023-04-05T05:13:36.180" v="6581" actId="22"/>
          <ac:spMkLst>
            <pc:docMk/>
            <pc:sldMk cId="3650734314" sldId="268"/>
            <ac:spMk id="3" creationId="{73585386-8351-0A7A-D8E8-271EF98B0399}"/>
          </ac:spMkLst>
        </pc:spChg>
        <pc:spChg chg="add">
          <ac:chgData name="Jayden Dzierbicki" userId="e5925774-a98c-41a3-99b4-5f1dd09761a3" providerId="ADAL" clId="{13BE68C8-E694-4BC6-B973-C1C191A61A25}" dt="2023-04-05T05:13:39.330" v="6582" actId="26606"/>
          <ac:spMkLst>
            <pc:docMk/>
            <pc:sldMk cId="3650734314" sldId="268"/>
            <ac:spMk id="10" creationId="{F0DCC097-1DB8-4B6D-85D0-6FBA0E1CA4BA}"/>
          </ac:spMkLst>
        </pc:spChg>
        <pc:spChg chg="add">
          <ac:chgData name="Jayden Dzierbicki" userId="e5925774-a98c-41a3-99b4-5f1dd09761a3" providerId="ADAL" clId="{13BE68C8-E694-4BC6-B973-C1C191A61A25}" dt="2023-04-05T05:13:39.330" v="6582" actId="26606"/>
          <ac:spMkLst>
            <pc:docMk/>
            <pc:sldMk cId="3650734314" sldId="268"/>
            <ac:spMk id="12" creationId="{E0B58608-23C8-4441-994D-C6823EEE1DB7}"/>
          </ac:spMkLst>
        </pc:spChg>
        <pc:picChg chg="add del mod ord">
          <ac:chgData name="Jayden Dzierbicki" userId="e5925774-a98c-41a3-99b4-5f1dd09761a3" providerId="ADAL" clId="{13BE68C8-E694-4BC6-B973-C1C191A61A25}" dt="2023-04-05T10:54:02.031" v="7354"/>
          <ac:picMkLst>
            <pc:docMk/>
            <pc:sldMk cId="3650734314" sldId="268"/>
            <ac:picMk id="4" creationId="{81242566-ECDC-F37F-4BC3-BAD8EE3337B5}"/>
          </ac:picMkLst>
        </pc:picChg>
        <pc:picChg chg="add mod ord">
          <ac:chgData name="Jayden Dzierbicki" userId="e5925774-a98c-41a3-99b4-5f1dd09761a3" providerId="ADAL" clId="{13BE68C8-E694-4BC6-B973-C1C191A61A25}" dt="2023-04-05T05:13:39.330" v="6582" actId="26606"/>
          <ac:picMkLst>
            <pc:docMk/>
            <pc:sldMk cId="3650734314" sldId="268"/>
            <ac:picMk id="5" creationId="{6C277395-DE31-6DCF-A31B-B42E43CB4E1E}"/>
          </ac:picMkLst>
        </pc:picChg>
        <pc:picChg chg="add mod">
          <ac:chgData name="Jayden Dzierbicki" userId="e5925774-a98c-41a3-99b4-5f1dd09761a3" providerId="ADAL" clId="{13BE68C8-E694-4BC6-B973-C1C191A61A25}" dt="2023-04-05T10:54:02.031" v="7354"/>
          <ac:picMkLst>
            <pc:docMk/>
            <pc:sldMk cId="3650734314" sldId="268"/>
            <ac:picMk id="6" creationId="{65550848-5889-2F27-9F21-94A587A0AC06}"/>
          </ac:picMkLst>
        </pc:picChg>
        <pc:picChg chg="add del mod">
          <ac:chgData name="Jayden Dzierbicki" userId="e5925774-a98c-41a3-99b4-5f1dd09761a3" providerId="ADAL" clId="{13BE68C8-E694-4BC6-B973-C1C191A61A25}" dt="2023-04-05T10:53:51.447" v="7353"/>
          <ac:picMkLst>
            <pc:docMk/>
            <pc:sldMk cId="3650734314" sldId="268"/>
            <ac:picMk id="7" creationId="{BA79C78F-F844-04C7-BDDA-EA7E360CB291}"/>
          </ac:picMkLst>
        </pc:picChg>
      </pc:sldChg>
      <pc:sldChg chg="addSp delSp modSp new add del mod modTransition setBg delAnim modAnim modNotesTx">
        <pc:chgData name="Jayden Dzierbicki" userId="e5925774-a98c-41a3-99b4-5f1dd09761a3" providerId="ADAL" clId="{13BE68C8-E694-4BC6-B973-C1C191A61A25}" dt="2023-04-06T02:34:45.973" v="10877"/>
        <pc:sldMkLst>
          <pc:docMk/>
          <pc:sldMk cId="1238636754" sldId="269"/>
        </pc:sldMkLst>
        <pc:spChg chg="mod">
          <ac:chgData name="Jayden Dzierbicki" userId="e5925774-a98c-41a3-99b4-5f1dd09761a3" providerId="ADAL" clId="{13BE68C8-E694-4BC6-B973-C1C191A61A25}" dt="2023-04-05T05:34:11.482" v="6665" actId="313"/>
          <ac:spMkLst>
            <pc:docMk/>
            <pc:sldMk cId="1238636754" sldId="269"/>
            <ac:spMk id="2" creationId="{FEC4EE72-92F6-FD35-1606-B80E9C8E0A64}"/>
          </ac:spMkLst>
        </pc:spChg>
        <pc:spChg chg="del">
          <ac:chgData name="Jayden Dzierbicki" userId="e5925774-a98c-41a3-99b4-5f1dd09761a3" providerId="ADAL" clId="{13BE68C8-E694-4BC6-B973-C1C191A61A25}" dt="2023-04-05T05:27:17.834" v="6586" actId="22"/>
          <ac:spMkLst>
            <pc:docMk/>
            <pc:sldMk cId="1238636754" sldId="269"/>
            <ac:spMk id="3" creationId="{7316D914-7654-E061-85F2-8179803EF0EF}"/>
          </ac:spMkLst>
        </pc:spChg>
        <pc:spChg chg="add">
          <ac:chgData name="Jayden Dzierbicki" userId="e5925774-a98c-41a3-99b4-5f1dd09761a3" providerId="ADAL" clId="{13BE68C8-E694-4BC6-B973-C1C191A61A25}" dt="2023-04-05T05:33:52.487" v="6620" actId="26606"/>
          <ac:spMkLst>
            <pc:docMk/>
            <pc:sldMk cId="1238636754" sldId="269"/>
            <ac:spMk id="17" creationId="{A4AC5506-6312-4701-8D3C-40187889A947}"/>
          </ac:spMkLst>
        </pc:spChg>
        <pc:picChg chg="add del mod ord">
          <ac:chgData name="Jayden Dzierbicki" userId="e5925774-a98c-41a3-99b4-5f1dd09761a3" providerId="ADAL" clId="{13BE68C8-E694-4BC6-B973-C1C191A61A25}" dt="2023-04-05T10:14:59.738" v="6876"/>
          <ac:picMkLst>
            <pc:docMk/>
            <pc:sldMk cId="1238636754" sldId="269"/>
            <ac:picMk id="4" creationId="{D9EE0D77-70E1-DAD4-8022-F96DE813EF18}"/>
          </ac:picMkLst>
        </pc:picChg>
        <pc:picChg chg="add mod ord">
          <ac:chgData name="Jayden Dzierbicki" userId="e5925774-a98c-41a3-99b4-5f1dd09761a3" providerId="ADAL" clId="{13BE68C8-E694-4BC6-B973-C1C191A61A25}" dt="2023-04-05T05:33:52.487" v="6620" actId="26606"/>
          <ac:picMkLst>
            <pc:docMk/>
            <pc:sldMk cId="1238636754" sldId="269"/>
            <ac:picMk id="5" creationId="{A2F781A1-0B84-3B76-5DAD-A7051565A15F}"/>
          </ac:picMkLst>
        </pc:picChg>
        <pc:picChg chg="add del mod">
          <ac:chgData name="Jayden Dzierbicki" userId="e5925774-a98c-41a3-99b4-5f1dd09761a3" providerId="ADAL" clId="{13BE68C8-E694-4BC6-B973-C1C191A61A25}" dt="2023-04-06T02:33:43.303" v="10871"/>
          <ac:picMkLst>
            <pc:docMk/>
            <pc:sldMk cId="1238636754" sldId="269"/>
            <ac:picMk id="6" creationId="{9186E6E3-F435-3A57-D65C-CF9AE9768834}"/>
          </ac:picMkLst>
        </pc:picChg>
        <pc:picChg chg="add del mod">
          <ac:chgData name="Jayden Dzierbicki" userId="e5925774-a98c-41a3-99b4-5f1dd09761a3" providerId="ADAL" clId="{13BE68C8-E694-4BC6-B973-C1C191A61A25}" dt="2023-04-05T10:16:30.745" v="6897"/>
          <ac:picMkLst>
            <pc:docMk/>
            <pc:sldMk cId="1238636754" sldId="269"/>
            <ac:picMk id="6" creationId="{F2AF35A9-34AB-4364-5A30-E5B85CAD3043}"/>
          </ac:picMkLst>
        </pc:picChg>
        <pc:picChg chg="add mod">
          <ac:chgData name="Jayden Dzierbicki" userId="e5925774-a98c-41a3-99b4-5f1dd09761a3" providerId="ADAL" clId="{13BE68C8-E694-4BC6-B973-C1C191A61A25}" dt="2023-04-05T05:33:52.487" v="6620" actId="26606"/>
          <ac:picMkLst>
            <pc:docMk/>
            <pc:sldMk cId="1238636754" sldId="269"/>
            <ac:picMk id="7" creationId="{FCBFA31B-7508-9CD6-4AB4-171C838CEB6E}"/>
          </ac:picMkLst>
        </pc:picChg>
        <pc:picChg chg="add del mod">
          <ac:chgData name="Jayden Dzierbicki" userId="e5925774-a98c-41a3-99b4-5f1dd09761a3" providerId="ADAL" clId="{13BE68C8-E694-4BC6-B973-C1C191A61A25}" dt="2023-04-06T02:33:45.264" v="10873"/>
          <ac:picMkLst>
            <pc:docMk/>
            <pc:sldMk cId="1238636754" sldId="269"/>
            <ac:picMk id="8" creationId="{60478C20-C8E6-73A5-E474-986608EE7892}"/>
          </ac:picMkLst>
        </pc:picChg>
        <pc:picChg chg="add del mod">
          <ac:chgData name="Jayden Dzierbicki" userId="e5925774-a98c-41a3-99b4-5f1dd09761a3" providerId="ADAL" clId="{13BE68C8-E694-4BC6-B973-C1C191A61A25}" dt="2023-04-05T08:15:47.096" v="6841" actId="478"/>
          <ac:picMkLst>
            <pc:docMk/>
            <pc:sldMk cId="1238636754" sldId="269"/>
            <ac:picMk id="8" creationId="{8FC8A787-F539-D698-DB72-4E43EB59B22E}"/>
          </ac:picMkLst>
        </pc:picChg>
        <pc:picChg chg="add mod">
          <ac:chgData name="Jayden Dzierbicki" userId="e5925774-a98c-41a3-99b4-5f1dd09761a3" providerId="ADAL" clId="{13BE68C8-E694-4BC6-B973-C1C191A61A25}" dt="2023-04-05T05:33:52.487" v="6620" actId="26606"/>
          <ac:picMkLst>
            <pc:docMk/>
            <pc:sldMk cId="1238636754" sldId="269"/>
            <ac:picMk id="9" creationId="{F4081032-A3E4-8BF5-A317-C9F7491241BA}"/>
          </ac:picMkLst>
        </pc:picChg>
        <pc:picChg chg="add del mod ord">
          <ac:chgData name="Jayden Dzierbicki" userId="e5925774-a98c-41a3-99b4-5f1dd09761a3" providerId="ADAL" clId="{13BE68C8-E694-4BC6-B973-C1C191A61A25}" dt="2023-04-05T10:17:12.150" v="6898"/>
          <ac:picMkLst>
            <pc:docMk/>
            <pc:sldMk cId="1238636754" sldId="269"/>
            <ac:picMk id="13" creationId="{791EFAB1-068F-D3B6-0073-E423892B8AE8}"/>
          </ac:picMkLst>
        </pc:picChg>
        <pc:picChg chg="add del mod">
          <ac:chgData name="Jayden Dzierbicki" userId="e5925774-a98c-41a3-99b4-5f1dd09761a3" providerId="ADAL" clId="{13BE68C8-E694-4BC6-B973-C1C191A61A25}" dt="2023-04-06T01:29:42.618" v="10540" actId="478"/>
          <ac:picMkLst>
            <pc:docMk/>
            <pc:sldMk cId="1238636754" sldId="269"/>
            <ac:picMk id="14" creationId="{462736F4-1BAF-830F-9165-2D25CF0011EE}"/>
          </ac:picMkLst>
        </pc:picChg>
        <pc:picChg chg="add del mod ord">
          <ac:chgData name="Jayden Dzierbicki" userId="e5925774-a98c-41a3-99b4-5f1dd09761a3" providerId="ADAL" clId="{13BE68C8-E694-4BC6-B973-C1C191A61A25}" dt="2023-04-06T02:33:55.271" v="10874"/>
          <ac:picMkLst>
            <pc:docMk/>
            <pc:sldMk cId="1238636754" sldId="269"/>
            <ac:picMk id="15" creationId="{79BB1FCC-6696-F51B-DB3C-427058238465}"/>
          </ac:picMkLst>
        </pc:picChg>
        <pc:picChg chg="add del mod">
          <ac:chgData name="Jayden Dzierbicki" userId="e5925774-a98c-41a3-99b4-5f1dd09761a3" providerId="ADAL" clId="{13BE68C8-E694-4BC6-B973-C1C191A61A25}" dt="2023-04-06T02:33:57.341" v="10876"/>
          <ac:picMkLst>
            <pc:docMk/>
            <pc:sldMk cId="1238636754" sldId="269"/>
            <ac:picMk id="16" creationId="{EF5F3037-9458-3E7E-D2F4-607CC04BA425}"/>
          </ac:picMkLst>
        </pc:picChg>
        <pc:picChg chg="add del mod">
          <ac:chgData name="Jayden Dzierbicki" userId="e5925774-a98c-41a3-99b4-5f1dd09761a3" providerId="ADAL" clId="{13BE68C8-E694-4BC6-B973-C1C191A61A25}" dt="2023-04-05T08:30:42.559" v="6866"/>
          <ac:picMkLst>
            <pc:docMk/>
            <pc:sldMk cId="1238636754" sldId="269"/>
            <ac:picMk id="19" creationId="{B2D38224-4DCF-B475-C449-7C1EA8489579}"/>
          </ac:picMkLst>
        </pc:picChg>
        <pc:picChg chg="add del mod">
          <ac:chgData name="Jayden Dzierbicki" userId="e5925774-a98c-41a3-99b4-5f1dd09761a3" providerId="ADAL" clId="{13BE68C8-E694-4BC6-B973-C1C191A61A25}" dt="2023-04-05T10:14:56.306" v="6875"/>
          <ac:picMkLst>
            <pc:docMk/>
            <pc:sldMk cId="1238636754" sldId="269"/>
            <ac:picMk id="20" creationId="{A4259582-90CF-4FF1-53E6-30264B271648}"/>
          </ac:picMkLst>
        </pc:picChg>
        <pc:picChg chg="add del mod ord">
          <ac:chgData name="Jayden Dzierbicki" userId="e5925774-a98c-41a3-99b4-5f1dd09761a3" providerId="ADAL" clId="{13BE68C8-E694-4BC6-B973-C1C191A61A25}" dt="2023-04-06T02:34:45.973" v="10877"/>
          <ac:picMkLst>
            <pc:docMk/>
            <pc:sldMk cId="1238636754" sldId="269"/>
            <ac:picMk id="20" creationId="{F190CC34-FDBC-F412-51CA-6A38C13158E4}"/>
          </ac:picMkLst>
        </pc:picChg>
        <pc:picChg chg="add mod">
          <ac:chgData name="Jayden Dzierbicki" userId="e5925774-a98c-41a3-99b4-5f1dd09761a3" providerId="ADAL" clId="{13BE68C8-E694-4BC6-B973-C1C191A61A25}" dt="2023-04-06T02:34:45.973" v="10877"/>
          <ac:picMkLst>
            <pc:docMk/>
            <pc:sldMk cId="1238636754" sldId="269"/>
            <ac:picMk id="21" creationId="{C870CD4F-1559-D895-E90E-97F5AFC43B5D}"/>
          </ac:picMkLst>
        </pc:picChg>
        <pc:cxnChg chg="add mod">
          <ac:chgData name="Jayden Dzierbicki" userId="e5925774-a98c-41a3-99b4-5f1dd09761a3" providerId="ADAL" clId="{13BE68C8-E694-4BC6-B973-C1C191A61A25}" dt="2023-04-05T05:33:52.487" v="6620" actId="26606"/>
          <ac:cxnSpMkLst>
            <pc:docMk/>
            <pc:sldMk cId="1238636754" sldId="269"/>
            <ac:cxnSpMk id="11" creationId="{26088492-2A95-90CA-0997-B407F9FAF373}"/>
          </ac:cxnSpMkLst>
        </pc:cxnChg>
        <pc:cxnChg chg="add mod">
          <ac:chgData name="Jayden Dzierbicki" userId="e5925774-a98c-41a3-99b4-5f1dd09761a3" providerId="ADAL" clId="{13BE68C8-E694-4BC6-B973-C1C191A61A25}" dt="2023-04-05T05:33:52.487" v="6620" actId="26606"/>
          <ac:cxnSpMkLst>
            <pc:docMk/>
            <pc:sldMk cId="1238636754" sldId="269"/>
            <ac:cxnSpMk id="12" creationId="{D9350B97-E644-5789-7756-06E6E1C217DE}"/>
          </ac:cxnSpMkLst>
        </pc:cxnChg>
      </pc:sldChg>
      <pc:sldChg chg="addSp delSp modSp new mod setBg">
        <pc:chgData name="Jayden Dzierbicki" userId="e5925774-a98c-41a3-99b4-5f1dd09761a3" providerId="ADAL" clId="{13BE68C8-E694-4BC6-B973-C1C191A61A25}" dt="2023-04-06T02:44:55.971" v="10898" actId="20577"/>
        <pc:sldMkLst>
          <pc:docMk/>
          <pc:sldMk cId="3352709671" sldId="270"/>
        </pc:sldMkLst>
        <pc:spChg chg="mod">
          <ac:chgData name="Jayden Dzierbicki" userId="e5925774-a98c-41a3-99b4-5f1dd09761a3" providerId="ADAL" clId="{13BE68C8-E694-4BC6-B973-C1C191A61A25}" dt="2023-04-06T02:44:55.971" v="10898" actId="20577"/>
          <ac:spMkLst>
            <pc:docMk/>
            <pc:sldMk cId="3352709671" sldId="270"/>
            <ac:spMk id="2" creationId="{680E1F83-11A5-B35A-34A3-23AA808741AD}"/>
          </ac:spMkLst>
        </pc:spChg>
        <pc:spChg chg="del">
          <ac:chgData name="Jayden Dzierbicki" userId="e5925774-a98c-41a3-99b4-5f1dd09761a3" providerId="ADAL" clId="{13BE68C8-E694-4BC6-B973-C1C191A61A25}" dt="2023-04-05T05:33:17.397" v="6610" actId="22"/>
          <ac:spMkLst>
            <pc:docMk/>
            <pc:sldMk cId="3352709671" sldId="270"/>
            <ac:spMk id="3" creationId="{B3BFCB81-07A7-5B7F-3A7F-BECA376106DE}"/>
          </ac:spMkLst>
        </pc:spChg>
        <pc:spChg chg="add">
          <ac:chgData name="Jayden Dzierbicki" userId="e5925774-a98c-41a3-99b4-5f1dd09761a3" providerId="ADAL" clId="{13BE68C8-E694-4BC6-B973-C1C191A61A25}" dt="2023-04-05T05:34:22.547" v="6666" actId="26606"/>
          <ac:spMkLst>
            <pc:docMk/>
            <pc:sldMk cId="3352709671" sldId="270"/>
            <ac:spMk id="13" creationId="{A4AC5506-6312-4701-8D3C-40187889A947}"/>
          </ac:spMkLst>
        </pc:spChg>
        <pc:picChg chg="add mod">
          <ac:chgData name="Jayden Dzierbicki" userId="e5925774-a98c-41a3-99b4-5f1dd09761a3" providerId="ADAL" clId="{13BE68C8-E694-4BC6-B973-C1C191A61A25}" dt="2023-04-05T05:34:22.547" v="6666" actId="26606"/>
          <ac:picMkLst>
            <pc:docMk/>
            <pc:sldMk cId="3352709671" sldId="270"/>
            <ac:picMk id="5" creationId="{36F75DD1-310C-5D81-F2DC-4165DF8818B6}"/>
          </ac:picMkLst>
        </pc:picChg>
        <pc:picChg chg="add mod ord">
          <ac:chgData name="Jayden Dzierbicki" userId="e5925774-a98c-41a3-99b4-5f1dd09761a3" providerId="ADAL" clId="{13BE68C8-E694-4BC6-B973-C1C191A61A25}" dt="2023-04-05T05:34:22.547" v="6666" actId="26606"/>
          <ac:picMkLst>
            <pc:docMk/>
            <pc:sldMk cId="3352709671" sldId="270"/>
            <ac:picMk id="7" creationId="{2AC1E5DC-5008-4752-9219-EC6002962648}"/>
          </ac:picMkLst>
        </pc:picChg>
        <pc:picChg chg="add mod">
          <ac:chgData name="Jayden Dzierbicki" userId="e5925774-a98c-41a3-99b4-5f1dd09761a3" providerId="ADAL" clId="{13BE68C8-E694-4BC6-B973-C1C191A61A25}" dt="2023-04-05T08:31:35.417" v="6867"/>
          <ac:picMkLst>
            <pc:docMk/>
            <pc:sldMk cId="3352709671" sldId="270"/>
            <ac:picMk id="11" creationId="{8DE90FE3-3E8B-0E68-D6AB-6FD65072C440}"/>
          </ac:picMkLst>
        </pc:picChg>
        <pc:cxnChg chg="add mod">
          <ac:chgData name="Jayden Dzierbicki" userId="e5925774-a98c-41a3-99b4-5f1dd09761a3" providerId="ADAL" clId="{13BE68C8-E694-4BC6-B973-C1C191A61A25}" dt="2023-04-05T05:34:22.547" v="6666" actId="26606"/>
          <ac:cxnSpMkLst>
            <pc:docMk/>
            <pc:sldMk cId="3352709671" sldId="270"/>
            <ac:cxnSpMk id="8" creationId="{7FF015B1-6D66-9530-662B-A430535489C6}"/>
          </ac:cxnSpMkLst>
        </pc:cxnChg>
      </pc:sldChg>
      <pc:sldChg chg="add del">
        <pc:chgData name="Jayden Dzierbicki" userId="e5925774-a98c-41a3-99b4-5f1dd09761a3" providerId="ADAL" clId="{13BE68C8-E694-4BC6-B973-C1C191A61A25}" dt="2023-04-05T08:07:43.749" v="6715" actId="47"/>
        <pc:sldMkLst>
          <pc:docMk/>
          <pc:sldMk cId="3053381771" sldId="271"/>
        </pc:sldMkLst>
      </pc:sldChg>
      <pc:sldChg chg="addSp delSp modSp new mod modTransition setBg delAnim modAnim modNotesTx">
        <pc:chgData name="Jayden Dzierbicki" userId="e5925774-a98c-41a3-99b4-5f1dd09761a3" providerId="ADAL" clId="{13BE68C8-E694-4BC6-B973-C1C191A61A25}" dt="2023-04-06T02:44:35.234" v="10889" actId="20577"/>
        <pc:sldMkLst>
          <pc:docMk/>
          <pc:sldMk cId="346082618" sldId="272"/>
        </pc:sldMkLst>
        <pc:spChg chg="mod">
          <ac:chgData name="Jayden Dzierbicki" userId="e5925774-a98c-41a3-99b4-5f1dd09761a3" providerId="ADAL" clId="{13BE68C8-E694-4BC6-B973-C1C191A61A25}" dt="2023-04-06T02:44:35.234" v="10889" actId="20577"/>
          <ac:spMkLst>
            <pc:docMk/>
            <pc:sldMk cId="346082618" sldId="272"/>
            <ac:spMk id="2" creationId="{D298B8D7-E932-398C-39B3-2797997C9A2D}"/>
          </ac:spMkLst>
        </pc:spChg>
        <pc:spChg chg="mod">
          <ac:chgData name="Jayden Dzierbicki" userId="e5925774-a98c-41a3-99b4-5f1dd09761a3" providerId="ADAL" clId="{13BE68C8-E694-4BC6-B973-C1C191A61A25}" dt="2023-04-05T08:07:48.900" v="6716" actId="26606"/>
          <ac:spMkLst>
            <pc:docMk/>
            <pc:sldMk cId="346082618" sldId="272"/>
            <ac:spMk id="3" creationId="{B27407A1-2441-85DD-D819-121087184915}"/>
          </ac:spMkLst>
        </pc:spChg>
        <pc:spChg chg="add">
          <ac:chgData name="Jayden Dzierbicki" userId="e5925774-a98c-41a3-99b4-5f1dd09761a3" providerId="ADAL" clId="{13BE68C8-E694-4BC6-B973-C1C191A61A25}" dt="2023-04-05T08:07:48.900" v="6716" actId="26606"/>
          <ac:spMkLst>
            <pc:docMk/>
            <pc:sldMk cId="346082618" sldId="272"/>
            <ac:spMk id="9" creationId="{04812C46-200A-4DEB-A05E-3ED6C68C2387}"/>
          </ac:spMkLst>
        </pc:spChg>
        <pc:spChg chg="add">
          <ac:chgData name="Jayden Dzierbicki" userId="e5925774-a98c-41a3-99b4-5f1dd09761a3" providerId="ADAL" clId="{13BE68C8-E694-4BC6-B973-C1C191A61A25}" dt="2023-04-05T08:07:48.900" v="6716" actId="26606"/>
          <ac:spMkLst>
            <pc:docMk/>
            <pc:sldMk cId="346082618" sldId="272"/>
            <ac:spMk id="11" creationId="{D1EA859B-E555-4109-94F3-6700E046E008}"/>
          </ac:spMkLst>
        </pc:spChg>
        <pc:picChg chg="add">
          <ac:chgData name="Jayden Dzierbicki" userId="e5925774-a98c-41a3-99b4-5f1dd09761a3" providerId="ADAL" clId="{13BE68C8-E694-4BC6-B973-C1C191A61A25}" dt="2023-04-05T08:07:48.900" v="6716" actId="26606"/>
          <ac:picMkLst>
            <pc:docMk/>
            <pc:sldMk cId="346082618" sldId="272"/>
            <ac:picMk id="5" creationId="{1FA7F100-E39A-BF19-FF08-B721ADA982C9}"/>
          </ac:picMkLst>
        </pc:picChg>
        <pc:picChg chg="add del mod ord">
          <ac:chgData name="Jayden Dzierbicki" userId="e5925774-a98c-41a3-99b4-5f1dd09761a3" providerId="ADAL" clId="{13BE68C8-E694-4BC6-B973-C1C191A61A25}" dt="2023-04-06T00:56:17.181" v="10376"/>
          <ac:picMkLst>
            <pc:docMk/>
            <pc:sldMk cId="346082618" sldId="272"/>
            <ac:picMk id="6" creationId="{1C9772CE-D081-6142-0BFB-CCF1C98DDD47}"/>
          </ac:picMkLst>
        </pc:picChg>
        <pc:picChg chg="add mod">
          <ac:chgData name="Jayden Dzierbicki" userId="e5925774-a98c-41a3-99b4-5f1dd09761a3" providerId="ADAL" clId="{13BE68C8-E694-4BC6-B973-C1C191A61A25}" dt="2023-04-06T00:56:17.181" v="10376"/>
          <ac:picMkLst>
            <pc:docMk/>
            <pc:sldMk cId="346082618" sldId="272"/>
            <ac:picMk id="7" creationId="{FB456994-810F-170E-5D79-02076245094A}"/>
          </ac:picMkLst>
        </pc:picChg>
        <pc:picChg chg="add del mod">
          <ac:chgData name="Jayden Dzierbicki" userId="e5925774-a98c-41a3-99b4-5f1dd09761a3" providerId="ADAL" clId="{13BE68C8-E694-4BC6-B973-C1C191A61A25}" dt="2023-04-05T08:09:05.198" v="6720"/>
          <ac:picMkLst>
            <pc:docMk/>
            <pc:sldMk cId="346082618" sldId="272"/>
            <ac:picMk id="8" creationId="{034A4C41-822B-EDA7-1F49-2055C0BFD063}"/>
          </ac:picMkLst>
        </pc:picChg>
        <pc:picChg chg="add del mod ord">
          <ac:chgData name="Jayden Dzierbicki" userId="e5925774-a98c-41a3-99b4-5f1dd09761a3" providerId="ADAL" clId="{13BE68C8-E694-4BC6-B973-C1C191A61A25}" dt="2023-04-05T08:09:12.794" v="6721"/>
          <ac:picMkLst>
            <pc:docMk/>
            <pc:sldMk cId="346082618" sldId="272"/>
            <ac:picMk id="13" creationId="{B37F66FA-0E89-AC45-FC32-BCD66021879E}"/>
          </ac:picMkLst>
        </pc:picChg>
        <pc:picChg chg="add del mod">
          <ac:chgData name="Jayden Dzierbicki" userId="e5925774-a98c-41a3-99b4-5f1dd09761a3" providerId="ADAL" clId="{13BE68C8-E694-4BC6-B973-C1C191A61A25}" dt="2023-04-05T08:09:15.647" v="6722" actId="478"/>
          <ac:picMkLst>
            <pc:docMk/>
            <pc:sldMk cId="346082618" sldId="272"/>
            <ac:picMk id="14" creationId="{8B18591D-A621-6977-B125-6F851C8D01F2}"/>
          </ac:picMkLst>
        </pc:picChg>
        <pc:picChg chg="add del mod">
          <ac:chgData name="Jayden Dzierbicki" userId="e5925774-a98c-41a3-99b4-5f1dd09761a3" providerId="ADAL" clId="{13BE68C8-E694-4BC6-B973-C1C191A61A25}" dt="2023-04-05T08:11:59.703" v="6727"/>
          <ac:picMkLst>
            <pc:docMk/>
            <pc:sldMk cId="346082618" sldId="272"/>
            <ac:picMk id="19" creationId="{377717ED-5A5A-1724-4646-AD9EF6BCAF34}"/>
          </ac:picMkLst>
        </pc:picChg>
        <pc:picChg chg="add del mod">
          <ac:chgData name="Jayden Dzierbicki" userId="e5925774-a98c-41a3-99b4-5f1dd09761a3" providerId="ADAL" clId="{13BE68C8-E694-4BC6-B973-C1C191A61A25}" dt="2023-04-06T00:55:31.851" v="10375"/>
          <ac:picMkLst>
            <pc:docMk/>
            <pc:sldMk cId="346082618" sldId="272"/>
            <ac:picMk id="20" creationId="{14A1A449-1EB3-257B-FD27-9753CDC8A461}"/>
          </ac:picMkLst>
        </pc:picChg>
      </pc:sldChg>
      <pc:sldChg chg="addSp delSp modSp new mod ord setBg modNotesTx">
        <pc:chgData name="Jayden Dzierbicki" userId="e5925774-a98c-41a3-99b4-5f1dd09761a3" providerId="ADAL" clId="{13BE68C8-E694-4BC6-B973-C1C191A61A25}" dt="2023-04-06T02:45:00.811" v="10899" actId="20577"/>
        <pc:sldMkLst>
          <pc:docMk/>
          <pc:sldMk cId="2366907714" sldId="273"/>
        </pc:sldMkLst>
        <pc:spChg chg="mod">
          <ac:chgData name="Jayden Dzierbicki" userId="e5925774-a98c-41a3-99b4-5f1dd09761a3" providerId="ADAL" clId="{13BE68C8-E694-4BC6-B973-C1C191A61A25}" dt="2023-04-06T02:45:00.811" v="10899" actId="20577"/>
          <ac:spMkLst>
            <pc:docMk/>
            <pc:sldMk cId="2366907714" sldId="273"/>
            <ac:spMk id="2" creationId="{775CF279-A505-9B6E-8A6F-E4FAA804CA27}"/>
          </ac:spMkLst>
        </pc:spChg>
        <pc:spChg chg="mod ord">
          <ac:chgData name="Jayden Dzierbicki" userId="e5925774-a98c-41a3-99b4-5f1dd09761a3" providerId="ADAL" clId="{13BE68C8-E694-4BC6-B973-C1C191A61A25}" dt="2023-04-05T22:45:54.840" v="8584" actId="20577"/>
          <ac:spMkLst>
            <pc:docMk/>
            <pc:sldMk cId="2366907714" sldId="273"/>
            <ac:spMk id="3" creationId="{57F1E1D8-7004-74C4-DE35-39F88281F4CA}"/>
          </ac:spMkLst>
        </pc:spChg>
        <pc:spChg chg="add del">
          <ac:chgData name="Jayden Dzierbicki" userId="e5925774-a98c-41a3-99b4-5f1dd09761a3" providerId="ADAL" clId="{13BE68C8-E694-4BC6-B973-C1C191A61A25}" dt="2023-04-05T22:35:10.132" v="8135" actId="26606"/>
          <ac:spMkLst>
            <pc:docMk/>
            <pc:sldMk cId="2366907714" sldId="273"/>
            <ac:spMk id="9" creationId="{7FF47CB7-972F-479F-A36D-9E72D26EC8DA}"/>
          </ac:spMkLst>
        </pc:spChg>
        <pc:spChg chg="add del">
          <ac:chgData name="Jayden Dzierbicki" userId="e5925774-a98c-41a3-99b4-5f1dd09761a3" providerId="ADAL" clId="{13BE68C8-E694-4BC6-B973-C1C191A61A25}" dt="2023-04-05T22:35:10.132" v="8135" actId="26606"/>
          <ac:spMkLst>
            <pc:docMk/>
            <pc:sldMk cId="2366907714" sldId="273"/>
            <ac:spMk id="11" creationId="{0D153B68-5844-490D-8E67-F616D6D721CA}"/>
          </ac:spMkLst>
        </pc:spChg>
        <pc:spChg chg="add del">
          <ac:chgData name="Jayden Dzierbicki" userId="e5925774-a98c-41a3-99b4-5f1dd09761a3" providerId="ADAL" clId="{13BE68C8-E694-4BC6-B973-C1C191A61A25}" dt="2023-04-05T22:35:10.132" v="8135" actId="26606"/>
          <ac:spMkLst>
            <pc:docMk/>
            <pc:sldMk cId="2366907714" sldId="273"/>
            <ac:spMk id="13" creationId="{9A0D773F-7A7D-4DBB-9DEA-86BB8B8F4BC8}"/>
          </ac:spMkLst>
        </pc:spChg>
        <pc:spChg chg="add del">
          <ac:chgData name="Jayden Dzierbicki" userId="e5925774-a98c-41a3-99b4-5f1dd09761a3" providerId="ADAL" clId="{13BE68C8-E694-4BC6-B973-C1C191A61A25}" dt="2023-04-05T22:35:15.523" v="8137" actId="26606"/>
          <ac:spMkLst>
            <pc:docMk/>
            <pc:sldMk cId="2366907714" sldId="273"/>
            <ac:spMk id="15" creationId="{66E48AFA-8884-4F68-A44F-D2C1E8609C5A}"/>
          </ac:spMkLst>
        </pc:spChg>
        <pc:spChg chg="add del">
          <ac:chgData name="Jayden Dzierbicki" userId="e5925774-a98c-41a3-99b4-5f1dd09761a3" providerId="ADAL" clId="{13BE68C8-E694-4BC6-B973-C1C191A61A25}" dt="2023-04-05T22:35:15.523" v="8137" actId="26606"/>
          <ac:spMkLst>
            <pc:docMk/>
            <pc:sldMk cId="2366907714" sldId="273"/>
            <ac:spMk id="16" creationId="{969D19A6-08CB-498C-93EC-3FFB021FC68A}"/>
          </ac:spMkLst>
        </pc:spChg>
        <pc:spChg chg="add del">
          <ac:chgData name="Jayden Dzierbicki" userId="e5925774-a98c-41a3-99b4-5f1dd09761a3" providerId="ADAL" clId="{13BE68C8-E694-4BC6-B973-C1C191A61A25}" dt="2023-04-05T22:35:17.935" v="8139" actId="26606"/>
          <ac:spMkLst>
            <pc:docMk/>
            <pc:sldMk cId="2366907714" sldId="273"/>
            <ac:spMk id="18" creationId="{32AEEBC8-9D30-42EF-95F2-386C2653FBF0}"/>
          </ac:spMkLst>
        </pc:spChg>
        <pc:spChg chg="add del">
          <ac:chgData name="Jayden Dzierbicki" userId="e5925774-a98c-41a3-99b4-5f1dd09761a3" providerId="ADAL" clId="{13BE68C8-E694-4BC6-B973-C1C191A61A25}" dt="2023-04-05T22:35:17.935" v="8139" actId="26606"/>
          <ac:spMkLst>
            <pc:docMk/>
            <pc:sldMk cId="2366907714" sldId="273"/>
            <ac:spMk id="19" creationId="{2E92FA66-67D7-4CB4-94D3-E643A9AD4757}"/>
          </ac:spMkLst>
        </pc:spChg>
        <pc:spChg chg="add del">
          <ac:chgData name="Jayden Dzierbicki" userId="e5925774-a98c-41a3-99b4-5f1dd09761a3" providerId="ADAL" clId="{13BE68C8-E694-4BC6-B973-C1C191A61A25}" dt="2023-04-05T22:35:20.071" v="8141" actId="26606"/>
          <ac:spMkLst>
            <pc:docMk/>
            <pc:sldMk cId="2366907714" sldId="273"/>
            <ac:spMk id="21" creationId="{9427AF5F-9A0E-42B7-A252-FD64C9885F9C}"/>
          </ac:spMkLst>
        </pc:spChg>
        <pc:spChg chg="add del">
          <ac:chgData name="Jayden Dzierbicki" userId="e5925774-a98c-41a3-99b4-5f1dd09761a3" providerId="ADAL" clId="{13BE68C8-E694-4BC6-B973-C1C191A61A25}" dt="2023-04-05T22:35:23.053" v="8143" actId="26606"/>
          <ac:spMkLst>
            <pc:docMk/>
            <pc:sldMk cId="2366907714" sldId="273"/>
            <ac:spMk id="23" creationId="{D19BB8BE-1351-4D9B-B761-F84A0B5B6519}"/>
          </ac:spMkLst>
        </pc:spChg>
        <pc:spChg chg="add del">
          <ac:chgData name="Jayden Dzierbicki" userId="e5925774-a98c-41a3-99b4-5f1dd09761a3" providerId="ADAL" clId="{13BE68C8-E694-4BC6-B973-C1C191A61A25}" dt="2023-04-05T22:35:23.533" v="8145" actId="26606"/>
          <ac:spMkLst>
            <pc:docMk/>
            <pc:sldMk cId="2366907714" sldId="273"/>
            <ac:spMk id="25" creationId="{2550BE34-C2B8-49B8-8519-67A8CAD51AE9}"/>
          </ac:spMkLst>
        </pc:spChg>
        <pc:spChg chg="add del">
          <ac:chgData name="Jayden Dzierbicki" userId="e5925774-a98c-41a3-99b4-5f1dd09761a3" providerId="ADAL" clId="{13BE68C8-E694-4BC6-B973-C1C191A61A25}" dt="2023-04-05T22:35:23.533" v="8145" actId="26606"/>
          <ac:spMkLst>
            <pc:docMk/>
            <pc:sldMk cId="2366907714" sldId="273"/>
            <ac:spMk id="26" creationId="{A7457DD9-5A45-400A-AB4B-4B4EDECA25F1}"/>
          </ac:spMkLst>
        </pc:spChg>
        <pc:spChg chg="add del">
          <ac:chgData name="Jayden Dzierbicki" userId="e5925774-a98c-41a3-99b4-5f1dd09761a3" providerId="ADAL" clId="{13BE68C8-E694-4BC6-B973-C1C191A61A25}" dt="2023-04-05T22:35:23.533" v="8145" actId="26606"/>
          <ac:spMkLst>
            <pc:docMk/>
            <pc:sldMk cId="2366907714" sldId="273"/>
            <ac:spMk id="27" creationId="{441CF7D6-A660-431A-B0BB-140A0D5556B6}"/>
          </ac:spMkLst>
        </pc:spChg>
        <pc:spChg chg="add del">
          <ac:chgData name="Jayden Dzierbicki" userId="e5925774-a98c-41a3-99b4-5f1dd09761a3" providerId="ADAL" clId="{13BE68C8-E694-4BC6-B973-C1C191A61A25}" dt="2023-04-05T22:35:23.533" v="8145" actId="26606"/>
          <ac:spMkLst>
            <pc:docMk/>
            <pc:sldMk cId="2366907714" sldId="273"/>
            <ac:spMk id="28" creationId="{0570A85B-3810-4F95-97B0-CBF4CCDB381C}"/>
          </ac:spMkLst>
        </pc:spChg>
        <pc:spChg chg="add del">
          <ac:chgData name="Jayden Dzierbicki" userId="e5925774-a98c-41a3-99b4-5f1dd09761a3" providerId="ADAL" clId="{13BE68C8-E694-4BC6-B973-C1C191A61A25}" dt="2023-04-05T22:35:26.952" v="8149" actId="26606"/>
          <ac:spMkLst>
            <pc:docMk/>
            <pc:sldMk cId="2366907714" sldId="273"/>
            <ac:spMk id="29" creationId="{E2D3D3F2-ABBB-4453-B1C5-1BEBF7E4DD56}"/>
          </ac:spMkLst>
        </pc:spChg>
        <pc:spChg chg="add del">
          <ac:chgData name="Jayden Dzierbicki" userId="e5925774-a98c-41a3-99b4-5f1dd09761a3" providerId="ADAL" clId="{13BE68C8-E694-4BC6-B973-C1C191A61A25}" dt="2023-04-05T22:35:25.612" v="8147" actId="26606"/>
          <ac:spMkLst>
            <pc:docMk/>
            <pc:sldMk cId="2366907714" sldId="273"/>
            <ac:spMk id="30" creationId="{058A14AF-9FB5-4CC7-BA35-E8E85D3EDF0E}"/>
          </ac:spMkLst>
        </pc:spChg>
        <pc:spChg chg="add del">
          <ac:chgData name="Jayden Dzierbicki" userId="e5925774-a98c-41a3-99b4-5f1dd09761a3" providerId="ADAL" clId="{13BE68C8-E694-4BC6-B973-C1C191A61A25}" dt="2023-04-05T22:35:25.612" v="8147" actId="26606"/>
          <ac:spMkLst>
            <pc:docMk/>
            <pc:sldMk cId="2366907714" sldId="273"/>
            <ac:spMk id="31" creationId="{3A9A4357-BD1D-4622-A4FE-766E6AB8DE84}"/>
          </ac:spMkLst>
        </pc:spChg>
        <pc:spChg chg="add del">
          <ac:chgData name="Jayden Dzierbicki" userId="e5925774-a98c-41a3-99b4-5f1dd09761a3" providerId="ADAL" clId="{13BE68C8-E694-4BC6-B973-C1C191A61A25}" dt="2023-04-05T22:35:25.612" v="8147" actId="26606"/>
          <ac:spMkLst>
            <pc:docMk/>
            <pc:sldMk cId="2366907714" sldId="273"/>
            <ac:spMk id="32" creationId="{E659831F-0D9A-4C63-9EBB-8435B85A440F}"/>
          </ac:spMkLst>
        </pc:spChg>
        <pc:spChg chg="add del">
          <ac:chgData name="Jayden Dzierbicki" userId="e5925774-a98c-41a3-99b4-5f1dd09761a3" providerId="ADAL" clId="{13BE68C8-E694-4BC6-B973-C1C191A61A25}" dt="2023-04-05T22:35:25.612" v="8147" actId="26606"/>
          <ac:spMkLst>
            <pc:docMk/>
            <pc:sldMk cId="2366907714" sldId="273"/>
            <ac:spMk id="33" creationId="{E6995CE5-F890-4ABA-82A2-26507CE8D2A3}"/>
          </ac:spMkLst>
        </pc:spChg>
        <pc:spChg chg="add del">
          <ac:chgData name="Jayden Dzierbicki" userId="e5925774-a98c-41a3-99b4-5f1dd09761a3" providerId="ADAL" clId="{13BE68C8-E694-4BC6-B973-C1C191A61A25}" dt="2023-04-05T22:35:26.952" v="8149" actId="26606"/>
          <ac:spMkLst>
            <pc:docMk/>
            <pc:sldMk cId="2366907714" sldId="273"/>
            <ac:spMk id="36" creationId="{D7A453D2-15D8-4403-815F-291FA16340D9}"/>
          </ac:spMkLst>
        </pc:spChg>
        <pc:spChg chg="add del">
          <ac:chgData name="Jayden Dzierbicki" userId="e5925774-a98c-41a3-99b4-5f1dd09761a3" providerId="ADAL" clId="{13BE68C8-E694-4BC6-B973-C1C191A61A25}" dt="2023-04-05T22:35:26.952" v="8149" actId="26606"/>
          <ac:spMkLst>
            <pc:docMk/>
            <pc:sldMk cId="2366907714" sldId="273"/>
            <ac:spMk id="42" creationId="{8161EA6B-09CA-445B-AB0D-8DF76FA92DEF}"/>
          </ac:spMkLst>
        </pc:spChg>
        <pc:spChg chg="add del">
          <ac:chgData name="Jayden Dzierbicki" userId="e5925774-a98c-41a3-99b4-5f1dd09761a3" providerId="ADAL" clId="{13BE68C8-E694-4BC6-B973-C1C191A61A25}" dt="2023-04-05T22:35:26.952" v="8149" actId="26606"/>
          <ac:spMkLst>
            <pc:docMk/>
            <pc:sldMk cId="2366907714" sldId="273"/>
            <ac:spMk id="43" creationId="{773AEA78-C03B-40B7-9D11-DC022119D577}"/>
          </ac:spMkLst>
        </pc:spChg>
        <pc:spChg chg="add del">
          <ac:chgData name="Jayden Dzierbicki" userId="e5925774-a98c-41a3-99b4-5f1dd09761a3" providerId="ADAL" clId="{13BE68C8-E694-4BC6-B973-C1C191A61A25}" dt="2023-04-05T22:35:26.952" v="8149" actId="26606"/>
          <ac:spMkLst>
            <pc:docMk/>
            <pc:sldMk cId="2366907714" sldId="273"/>
            <ac:spMk id="49" creationId="{B8114C98-A349-4111-A123-E8EAB86ABE30}"/>
          </ac:spMkLst>
        </pc:spChg>
        <pc:spChg chg="add">
          <ac:chgData name="Jayden Dzierbicki" userId="e5925774-a98c-41a3-99b4-5f1dd09761a3" providerId="ADAL" clId="{13BE68C8-E694-4BC6-B973-C1C191A61A25}" dt="2023-04-05T22:35:26.995" v="8150" actId="26606"/>
          <ac:spMkLst>
            <pc:docMk/>
            <pc:sldMk cId="2366907714" sldId="273"/>
            <ac:spMk id="58" creationId="{7FF47CB7-972F-479F-A36D-9E72D26EC8DA}"/>
          </ac:spMkLst>
        </pc:spChg>
        <pc:spChg chg="add">
          <ac:chgData name="Jayden Dzierbicki" userId="e5925774-a98c-41a3-99b4-5f1dd09761a3" providerId="ADAL" clId="{13BE68C8-E694-4BC6-B973-C1C191A61A25}" dt="2023-04-05T22:35:26.995" v="8150" actId="26606"/>
          <ac:spMkLst>
            <pc:docMk/>
            <pc:sldMk cId="2366907714" sldId="273"/>
            <ac:spMk id="59" creationId="{0D153B68-5844-490D-8E67-F616D6D721CA}"/>
          </ac:spMkLst>
        </pc:spChg>
        <pc:spChg chg="add">
          <ac:chgData name="Jayden Dzierbicki" userId="e5925774-a98c-41a3-99b4-5f1dd09761a3" providerId="ADAL" clId="{13BE68C8-E694-4BC6-B973-C1C191A61A25}" dt="2023-04-05T22:35:26.995" v="8150" actId="26606"/>
          <ac:spMkLst>
            <pc:docMk/>
            <pc:sldMk cId="2366907714" sldId="273"/>
            <ac:spMk id="60" creationId="{9A0D773F-7A7D-4DBB-9DEA-86BB8B8F4BC8}"/>
          </ac:spMkLst>
        </pc:spChg>
        <pc:grpChg chg="add del">
          <ac:chgData name="Jayden Dzierbicki" userId="e5925774-a98c-41a3-99b4-5f1dd09761a3" providerId="ADAL" clId="{13BE68C8-E694-4BC6-B973-C1C191A61A25}" dt="2023-04-05T22:35:26.952" v="8149" actId="26606"/>
          <ac:grpSpMkLst>
            <pc:docMk/>
            <pc:sldMk cId="2366907714" sldId="273"/>
            <ac:grpSpMk id="37" creationId="{1F4E1649-4D1F-4A91-AF97-A254BFDD524D}"/>
          </ac:grpSpMkLst>
        </pc:grpChg>
        <pc:grpChg chg="add del">
          <ac:chgData name="Jayden Dzierbicki" userId="e5925774-a98c-41a3-99b4-5f1dd09761a3" providerId="ADAL" clId="{13BE68C8-E694-4BC6-B973-C1C191A61A25}" dt="2023-04-05T22:35:26.952" v="8149" actId="26606"/>
          <ac:grpSpMkLst>
            <pc:docMk/>
            <pc:sldMk cId="2366907714" sldId="273"/>
            <ac:grpSpMk id="44" creationId="{913B067F-3154-4968-A886-DF93A787EC44}"/>
          </ac:grpSpMkLst>
        </pc:grpChg>
        <pc:grpChg chg="add del">
          <ac:chgData name="Jayden Dzierbicki" userId="e5925774-a98c-41a3-99b4-5f1dd09761a3" providerId="ADAL" clId="{13BE68C8-E694-4BC6-B973-C1C191A61A25}" dt="2023-04-05T22:35:26.952" v="8149" actId="26606"/>
          <ac:grpSpMkLst>
            <pc:docMk/>
            <pc:sldMk cId="2366907714" sldId="273"/>
            <ac:grpSpMk id="50" creationId="{670FB431-AE18-414D-92F4-1D12D1991152}"/>
          </ac:grpSpMkLst>
        </pc:grpChg>
        <pc:grpChg chg="add del">
          <ac:chgData name="Jayden Dzierbicki" userId="e5925774-a98c-41a3-99b4-5f1dd09761a3" providerId="ADAL" clId="{13BE68C8-E694-4BC6-B973-C1C191A61A25}" dt="2023-04-05T22:35:26.952" v="8149" actId="26606"/>
          <ac:grpSpMkLst>
            <pc:docMk/>
            <pc:sldMk cId="2366907714" sldId="273"/>
            <ac:grpSpMk id="54" creationId="{8214E4A5-A0D2-42C4-8D14-D2A7E495F041}"/>
          </ac:grpSpMkLst>
        </pc:grpChg>
        <pc:picChg chg="add mod">
          <ac:chgData name="Jayden Dzierbicki" userId="e5925774-a98c-41a3-99b4-5f1dd09761a3" providerId="ADAL" clId="{13BE68C8-E694-4BC6-B973-C1C191A61A25}" dt="2023-04-05T22:35:26.995" v="8150" actId="26606"/>
          <ac:picMkLst>
            <pc:docMk/>
            <pc:sldMk cId="2366907714" sldId="273"/>
            <ac:picMk id="4" creationId="{A33F2189-5874-5833-4E58-7C6A99ED0CBA}"/>
          </ac:picMkLst>
        </pc:picChg>
        <pc:picChg chg="add mod">
          <ac:chgData name="Jayden Dzierbicki" userId="e5925774-a98c-41a3-99b4-5f1dd09761a3" providerId="ADAL" clId="{13BE68C8-E694-4BC6-B973-C1C191A61A25}" dt="2023-04-06T02:36:31.865" v="10881"/>
          <ac:picMkLst>
            <pc:docMk/>
            <pc:sldMk cId="2366907714" sldId="273"/>
            <ac:picMk id="8" creationId="{C63412FE-A28C-2B94-B3EC-898E8CC84DFF}"/>
          </ac:picMkLst>
        </pc:picChg>
      </pc:sldChg>
      <pc:sldChg chg="addSp modSp new mod setBg modNotesTx">
        <pc:chgData name="Jayden Dzierbicki" userId="e5925774-a98c-41a3-99b4-5f1dd09761a3" providerId="ADAL" clId="{13BE68C8-E694-4BC6-B973-C1C191A61A25}" dt="2023-04-06T02:45:04.530" v="10901" actId="20577"/>
        <pc:sldMkLst>
          <pc:docMk/>
          <pc:sldMk cId="2636006245" sldId="274"/>
        </pc:sldMkLst>
        <pc:spChg chg="mod">
          <ac:chgData name="Jayden Dzierbicki" userId="e5925774-a98c-41a3-99b4-5f1dd09761a3" providerId="ADAL" clId="{13BE68C8-E694-4BC6-B973-C1C191A61A25}" dt="2023-04-06T02:45:04.530" v="10901" actId="20577"/>
          <ac:spMkLst>
            <pc:docMk/>
            <pc:sldMk cId="2636006245" sldId="274"/>
            <ac:spMk id="2" creationId="{EA3B25F4-F710-A71D-39B7-202697175F2C}"/>
          </ac:spMkLst>
        </pc:spChg>
        <pc:spChg chg="mod">
          <ac:chgData name="Jayden Dzierbicki" userId="e5925774-a98c-41a3-99b4-5f1dd09761a3" providerId="ADAL" clId="{13BE68C8-E694-4BC6-B973-C1C191A61A25}" dt="2023-04-06T01:33:33.138" v="10705" actId="20577"/>
          <ac:spMkLst>
            <pc:docMk/>
            <pc:sldMk cId="2636006245" sldId="274"/>
            <ac:spMk id="3" creationId="{5C8A3517-37DF-0399-BE5C-CE39DE0CA624}"/>
          </ac:spMkLst>
        </pc:spChg>
        <pc:spChg chg="add mod">
          <ac:chgData name="Jayden Dzierbicki" userId="e5925774-a98c-41a3-99b4-5f1dd09761a3" providerId="ADAL" clId="{13BE68C8-E694-4BC6-B973-C1C191A61A25}" dt="2023-04-05T22:44:52.608" v="8424" actId="1076"/>
          <ac:spMkLst>
            <pc:docMk/>
            <pc:sldMk cId="2636006245" sldId="274"/>
            <ac:spMk id="6" creationId="{422DD90F-3834-61E6-C292-2FB8ADD79C35}"/>
          </ac:spMkLst>
        </pc:spChg>
        <pc:spChg chg="add">
          <ac:chgData name="Jayden Dzierbicki" userId="e5925774-a98c-41a3-99b4-5f1dd09761a3" providerId="ADAL" clId="{13BE68C8-E694-4BC6-B973-C1C191A61A25}" dt="2023-04-05T22:42:08.463" v="8306" actId="26606"/>
          <ac:spMkLst>
            <pc:docMk/>
            <pc:sldMk cId="2636006245" sldId="274"/>
            <ac:spMk id="10" creationId="{131BAD53-4E89-4F62-BBB7-26359763ED39}"/>
          </ac:spMkLst>
        </pc:spChg>
        <pc:spChg chg="add">
          <ac:chgData name="Jayden Dzierbicki" userId="e5925774-a98c-41a3-99b4-5f1dd09761a3" providerId="ADAL" clId="{13BE68C8-E694-4BC6-B973-C1C191A61A25}" dt="2023-04-05T22:42:08.463" v="8306" actId="26606"/>
          <ac:spMkLst>
            <pc:docMk/>
            <pc:sldMk cId="2636006245" sldId="274"/>
            <ac:spMk id="12" creationId="{62756DA2-40EB-4C6F-B962-5822FFB54FB6}"/>
          </ac:spMkLst>
        </pc:spChg>
        <pc:picChg chg="add mod">
          <ac:chgData name="Jayden Dzierbicki" userId="e5925774-a98c-41a3-99b4-5f1dd09761a3" providerId="ADAL" clId="{13BE68C8-E694-4BC6-B973-C1C191A61A25}" dt="2023-04-05T22:42:08.463" v="8306" actId="26606"/>
          <ac:picMkLst>
            <pc:docMk/>
            <pc:sldMk cId="2636006245" sldId="274"/>
            <ac:picMk id="5" creationId="{F525F7E1-A156-35A3-79A9-A21C3BC08386}"/>
          </ac:picMkLst>
        </pc:picChg>
        <pc:picChg chg="add mod">
          <ac:chgData name="Jayden Dzierbicki" userId="e5925774-a98c-41a3-99b4-5f1dd09761a3" providerId="ADAL" clId="{13BE68C8-E694-4BC6-B973-C1C191A61A25}" dt="2023-04-06T02:37:32.091" v="10882"/>
          <ac:picMkLst>
            <pc:docMk/>
            <pc:sldMk cId="2636006245" sldId="274"/>
            <ac:picMk id="9" creationId="{89B1491D-BE96-6896-E823-98EA05934D6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03293E-F975-49E2-9253-9DD8BD56C016}"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71CE7EB9-1188-45EB-A2E4-6683D771DD9D}">
      <dgm:prSet/>
      <dgm:spPr/>
      <dgm:t>
        <a:bodyPr/>
        <a:lstStyle/>
        <a:p>
          <a:r>
            <a:rPr lang="en-GB"/>
            <a:t>Long short-term memory (LSTM) </a:t>
          </a:r>
          <a:endParaRPr lang="en-US"/>
        </a:p>
      </dgm:t>
    </dgm:pt>
    <dgm:pt modelId="{A105DEFE-1AF4-4563-ACDF-07288FAE3662}" type="parTrans" cxnId="{BB8A6363-B53A-4090-8E74-172E48DA8D02}">
      <dgm:prSet/>
      <dgm:spPr/>
      <dgm:t>
        <a:bodyPr/>
        <a:lstStyle/>
        <a:p>
          <a:endParaRPr lang="en-US"/>
        </a:p>
      </dgm:t>
    </dgm:pt>
    <dgm:pt modelId="{821D9372-C172-49D9-B343-8193DE219A1C}" type="sibTrans" cxnId="{BB8A6363-B53A-4090-8E74-172E48DA8D02}">
      <dgm:prSet/>
      <dgm:spPr/>
      <dgm:t>
        <a:bodyPr/>
        <a:lstStyle/>
        <a:p>
          <a:endParaRPr lang="en-US"/>
        </a:p>
      </dgm:t>
    </dgm:pt>
    <dgm:pt modelId="{0D4711E8-EFAB-48C6-9285-4DB8F276BDA1}">
      <dgm:prSet/>
      <dgm:spPr/>
      <dgm:t>
        <a:bodyPr/>
        <a:lstStyle/>
        <a:p>
          <a:r>
            <a:rPr lang="en-GB"/>
            <a:t>Has been successfully used in NLP and timeseries forecasting </a:t>
          </a:r>
          <a:endParaRPr lang="en-US"/>
        </a:p>
      </dgm:t>
    </dgm:pt>
    <dgm:pt modelId="{4F43F337-31AF-41B3-8B22-7AF686EE64EC}" type="parTrans" cxnId="{B7E7C633-2BF8-45AD-ADEF-E724B3831785}">
      <dgm:prSet/>
      <dgm:spPr/>
      <dgm:t>
        <a:bodyPr/>
        <a:lstStyle/>
        <a:p>
          <a:endParaRPr lang="en-US"/>
        </a:p>
      </dgm:t>
    </dgm:pt>
    <dgm:pt modelId="{E5C2DCE6-D23A-4F1A-963E-1CE046AEBF1B}" type="sibTrans" cxnId="{B7E7C633-2BF8-45AD-ADEF-E724B3831785}">
      <dgm:prSet/>
      <dgm:spPr/>
      <dgm:t>
        <a:bodyPr/>
        <a:lstStyle/>
        <a:p>
          <a:endParaRPr lang="en-US"/>
        </a:p>
      </dgm:t>
    </dgm:pt>
    <dgm:pt modelId="{0A55DE39-9E27-46BC-9327-D4458ED09329}">
      <dgm:prSet/>
      <dgm:spPr/>
      <dgm:t>
        <a:bodyPr/>
        <a:lstStyle/>
        <a:p>
          <a:r>
            <a:rPr lang="en-GB"/>
            <a:t>Learns from the entire time series data, including the context around each data point which is a limitation of traditional neural networks which only process data in the forward direction </a:t>
          </a:r>
          <a:r>
            <a:rPr lang="en-AU"/>
            <a:t>(Coyne, 2022)</a:t>
          </a:r>
          <a:endParaRPr lang="en-US"/>
        </a:p>
      </dgm:t>
    </dgm:pt>
    <dgm:pt modelId="{EBB1EDB3-25C6-437E-BF44-098B7A2A4772}" type="parTrans" cxnId="{BED8B00C-1D9D-4F1A-B3B6-C581E263E012}">
      <dgm:prSet/>
      <dgm:spPr/>
      <dgm:t>
        <a:bodyPr/>
        <a:lstStyle/>
        <a:p>
          <a:endParaRPr lang="en-US"/>
        </a:p>
      </dgm:t>
    </dgm:pt>
    <dgm:pt modelId="{31302C2F-FF88-43DE-9C0E-CE5DE744777F}" type="sibTrans" cxnId="{BED8B00C-1D9D-4F1A-B3B6-C581E263E012}">
      <dgm:prSet/>
      <dgm:spPr/>
      <dgm:t>
        <a:bodyPr/>
        <a:lstStyle/>
        <a:p>
          <a:endParaRPr lang="en-US"/>
        </a:p>
      </dgm:t>
    </dgm:pt>
    <dgm:pt modelId="{90980304-2CA1-48E4-A80B-174F7980394B}">
      <dgm:prSet/>
      <dgm:spPr/>
      <dgm:t>
        <a:bodyPr/>
        <a:lstStyle/>
        <a:p>
          <a:r>
            <a:rPr lang="en-GB" dirty="0"/>
            <a:t>Has been shown to be highly efficient in forecasting chaotic and dynamic cryptocurrency markets compared to more vanilla NN (</a:t>
          </a:r>
          <a:r>
            <a:rPr lang="en-GB" dirty="0" err="1"/>
            <a:t>Lahmiri</a:t>
          </a:r>
          <a:r>
            <a:rPr lang="en-GB" dirty="0"/>
            <a:t> &amp; </a:t>
          </a:r>
          <a:r>
            <a:rPr lang="en-GB" dirty="0" err="1"/>
            <a:t>Bekiros</a:t>
          </a:r>
          <a:r>
            <a:rPr lang="en-GB" dirty="0"/>
            <a:t>, 2019)</a:t>
          </a:r>
          <a:endParaRPr lang="en-US" dirty="0"/>
        </a:p>
      </dgm:t>
    </dgm:pt>
    <dgm:pt modelId="{9AB127A1-3F3C-4A5B-B7BE-C7690C8E496F}" type="parTrans" cxnId="{EAC8AE71-B56C-44F4-BA40-3A67575F2224}">
      <dgm:prSet/>
      <dgm:spPr/>
      <dgm:t>
        <a:bodyPr/>
        <a:lstStyle/>
        <a:p>
          <a:endParaRPr lang="en-US"/>
        </a:p>
      </dgm:t>
    </dgm:pt>
    <dgm:pt modelId="{6BCE1786-355E-4473-8CCA-12DF3152C8C3}" type="sibTrans" cxnId="{EAC8AE71-B56C-44F4-BA40-3A67575F2224}">
      <dgm:prSet/>
      <dgm:spPr/>
      <dgm:t>
        <a:bodyPr/>
        <a:lstStyle/>
        <a:p>
          <a:endParaRPr lang="en-US"/>
        </a:p>
      </dgm:t>
    </dgm:pt>
    <dgm:pt modelId="{AF7BE59B-9962-420C-B7B2-E8F7265F3B54}">
      <dgm:prSet/>
      <dgm:spPr/>
      <dgm:t>
        <a:bodyPr/>
        <a:lstStyle/>
        <a:p>
          <a:r>
            <a:rPr lang="en-GB"/>
            <a:t>Hybrid models utilizing LSTM, GRU, and GRU-TCN showed better RMSE than LSTM alone for ETH price prediction when increased complexity was applied (</a:t>
          </a:r>
          <a:r>
            <a:rPr lang="en-AU"/>
            <a:t>Kang et al., 2022</a:t>
          </a:r>
          <a:r>
            <a:rPr lang="en-GB"/>
            <a:t>)</a:t>
          </a:r>
          <a:endParaRPr lang="en-US"/>
        </a:p>
      </dgm:t>
    </dgm:pt>
    <dgm:pt modelId="{2607564F-489D-4AA2-9B85-609F97CDD56A}" type="parTrans" cxnId="{0E823F4B-2D6E-4DEF-AD66-8759FA8C7AA5}">
      <dgm:prSet/>
      <dgm:spPr/>
      <dgm:t>
        <a:bodyPr/>
        <a:lstStyle/>
        <a:p>
          <a:endParaRPr lang="en-US"/>
        </a:p>
      </dgm:t>
    </dgm:pt>
    <dgm:pt modelId="{5B92D190-26B7-4010-999F-699C92A03074}" type="sibTrans" cxnId="{0E823F4B-2D6E-4DEF-AD66-8759FA8C7AA5}">
      <dgm:prSet/>
      <dgm:spPr/>
      <dgm:t>
        <a:bodyPr/>
        <a:lstStyle/>
        <a:p>
          <a:endParaRPr lang="en-US"/>
        </a:p>
      </dgm:t>
    </dgm:pt>
    <dgm:pt modelId="{4C93F0B6-CB88-42B3-B12C-CB226C62F2F9}">
      <dgm:prSet/>
      <dgm:spPr/>
      <dgm:t>
        <a:bodyPr/>
        <a:lstStyle/>
        <a:p>
          <a:r>
            <a:rPr lang="en-GB"/>
            <a:t>Limitations</a:t>
          </a:r>
          <a:endParaRPr lang="en-US"/>
        </a:p>
      </dgm:t>
    </dgm:pt>
    <dgm:pt modelId="{39F28DF7-8D2A-44C5-8FB2-7DB6F1393A2C}" type="parTrans" cxnId="{582C9899-41F7-4896-87C1-3DCA9D68B954}">
      <dgm:prSet/>
      <dgm:spPr/>
      <dgm:t>
        <a:bodyPr/>
        <a:lstStyle/>
        <a:p>
          <a:endParaRPr lang="en-US"/>
        </a:p>
      </dgm:t>
    </dgm:pt>
    <dgm:pt modelId="{33811055-CF02-4595-AEE4-033FBBF059B1}" type="sibTrans" cxnId="{582C9899-41F7-4896-87C1-3DCA9D68B954}">
      <dgm:prSet/>
      <dgm:spPr/>
      <dgm:t>
        <a:bodyPr/>
        <a:lstStyle/>
        <a:p>
          <a:endParaRPr lang="en-US"/>
        </a:p>
      </dgm:t>
    </dgm:pt>
    <dgm:pt modelId="{2267DDF4-9023-424E-B206-0059F3454121}">
      <dgm:prSet/>
      <dgm:spPr/>
      <dgm:t>
        <a:bodyPr/>
        <a:lstStyle/>
        <a:p>
          <a:r>
            <a:rPr lang="en-GB" dirty="0"/>
            <a:t>Higher computational burden </a:t>
          </a:r>
          <a:endParaRPr lang="en-US" dirty="0"/>
        </a:p>
      </dgm:t>
    </dgm:pt>
    <dgm:pt modelId="{2DD5337E-31B8-4584-8A4C-4526FE000473}" type="parTrans" cxnId="{DF596AD5-C9B8-4B97-9D1F-DEF56F4EA2C3}">
      <dgm:prSet/>
      <dgm:spPr/>
      <dgm:t>
        <a:bodyPr/>
        <a:lstStyle/>
        <a:p>
          <a:endParaRPr lang="en-US"/>
        </a:p>
      </dgm:t>
    </dgm:pt>
    <dgm:pt modelId="{0AD977FB-250F-45AA-AAD8-F98D7E960848}" type="sibTrans" cxnId="{DF596AD5-C9B8-4B97-9D1F-DEF56F4EA2C3}">
      <dgm:prSet/>
      <dgm:spPr/>
      <dgm:t>
        <a:bodyPr/>
        <a:lstStyle/>
        <a:p>
          <a:endParaRPr lang="en-US"/>
        </a:p>
      </dgm:t>
    </dgm:pt>
    <dgm:pt modelId="{CCA0B2CE-B2D6-444D-9A58-44FB8C70147A}">
      <dgm:prSet/>
      <dgm:spPr/>
      <dgm:t>
        <a:bodyPr/>
        <a:lstStyle/>
        <a:p>
          <a:r>
            <a:rPr lang="en-GB"/>
            <a:t>Overfitting if data is noisy or limited </a:t>
          </a:r>
          <a:endParaRPr lang="en-US"/>
        </a:p>
      </dgm:t>
    </dgm:pt>
    <dgm:pt modelId="{35B4B6DA-662D-4EF9-BBC9-F378FCD6BC84}" type="parTrans" cxnId="{9DEA1C32-B0F4-4913-BCFE-C67DCDF7F85A}">
      <dgm:prSet/>
      <dgm:spPr/>
      <dgm:t>
        <a:bodyPr/>
        <a:lstStyle/>
        <a:p>
          <a:endParaRPr lang="en-US"/>
        </a:p>
      </dgm:t>
    </dgm:pt>
    <dgm:pt modelId="{E598A222-340B-4491-A614-075199B05033}" type="sibTrans" cxnId="{9DEA1C32-B0F4-4913-BCFE-C67DCDF7F85A}">
      <dgm:prSet/>
      <dgm:spPr/>
      <dgm:t>
        <a:bodyPr/>
        <a:lstStyle/>
        <a:p>
          <a:endParaRPr lang="en-US"/>
        </a:p>
      </dgm:t>
    </dgm:pt>
    <dgm:pt modelId="{7692341A-3B25-4CDC-8651-1F0889157ED2}" type="pres">
      <dgm:prSet presAssocID="{0303293E-F975-49E2-9253-9DD8BD56C016}" presName="outerComposite" presStyleCnt="0">
        <dgm:presLayoutVars>
          <dgm:chMax val="5"/>
          <dgm:dir/>
          <dgm:resizeHandles val="exact"/>
        </dgm:presLayoutVars>
      </dgm:prSet>
      <dgm:spPr/>
    </dgm:pt>
    <dgm:pt modelId="{F4F7B2BB-CC6C-4E04-8EB5-B76244CCC8DD}" type="pres">
      <dgm:prSet presAssocID="{0303293E-F975-49E2-9253-9DD8BD56C016}" presName="dummyMaxCanvas" presStyleCnt="0">
        <dgm:presLayoutVars/>
      </dgm:prSet>
      <dgm:spPr/>
    </dgm:pt>
    <dgm:pt modelId="{0D303565-00A2-4636-A4C2-75A960456BDE}" type="pres">
      <dgm:prSet presAssocID="{0303293E-F975-49E2-9253-9DD8BD56C016}" presName="FourNodes_1" presStyleLbl="node1" presStyleIdx="0" presStyleCnt="4">
        <dgm:presLayoutVars>
          <dgm:bulletEnabled val="1"/>
        </dgm:presLayoutVars>
      </dgm:prSet>
      <dgm:spPr/>
    </dgm:pt>
    <dgm:pt modelId="{8D069AFC-2B17-404C-83FF-801CD4DA6577}" type="pres">
      <dgm:prSet presAssocID="{0303293E-F975-49E2-9253-9DD8BD56C016}" presName="FourNodes_2" presStyleLbl="node1" presStyleIdx="1" presStyleCnt="4">
        <dgm:presLayoutVars>
          <dgm:bulletEnabled val="1"/>
        </dgm:presLayoutVars>
      </dgm:prSet>
      <dgm:spPr/>
    </dgm:pt>
    <dgm:pt modelId="{C6B7AE49-B0E9-4405-B7E5-64BA0366B5C4}" type="pres">
      <dgm:prSet presAssocID="{0303293E-F975-49E2-9253-9DD8BD56C016}" presName="FourNodes_3" presStyleLbl="node1" presStyleIdx="2" presStyleCnt="4">
        <dgm:presLayoutVars>
          <dgm:bulletEnabled val="1"/>
        </dgm:presLayoutVars>
      </dgm:prSet>
      <dgm:spPr/>
    </dgm:pt>
    <dgm:pt modelId="{D30E7C45-7917-4970-A22C-67FE6E41C88F}" type="pres">
      <dgm:prSet presAssocID="{0303293E-F975-49E2-9253-9DD8BD56C016}" presName="FourNodes_4" presStyleLbl="node1" presStyleIdx="3" presStyleCnt="4">
        <dgm:presLayoutVars>
          <dgm:bulletEnabled val="1"/>
        </dgm:presLayoutVars>
      </dgm:prSet>
      <dgm:spPr/>
    </dgm:pt>
    <dgm:pt modelId="{AACA3733-1092-411F-9F87-AFA70B235184}" type="pres">
      <dgm:prSet presAssocID="{0303293E-F975-49E2-9253-9DD8BD56C016}" presName="FourConn_1-2" presStyleLbl="fgAccFollowNode1" presStyleIdx="0" presStyleCnt="3">
        <dgm:presLayoutVars>
          <dgm:bulletEnabled val="1"/>
        </dgm:presLayoutVars>
      </dgm:prSet>
      <dgm:spPr/>
    </dgm:pt>
    <dgm:pt modelId="{1C7EA6B1-7522-496C-A85D-D37C93474956}" type="pres">
      <dgm:prSet presAssocID="{0303293E-F975-49E2-9253-9DD8BD56C016}" presName="FourConn_2-3" presStyleLbl="fgAccFollowNode1" presStyleIdx="1" presStyleCnt="3">
        <dgm:presLayoutVars>
          <dgm:bulletEnabled val="1"/>
        </dgm:presLayoutVars>
      </dgm:prSet>
      <dgm:spPr/>
    </dgm:pt>
    <dgm:pt modelId="{6C83ACAF-E9DB-44D0-812B-B5BFDBE017B6}" type="pres">
      <dgm:prSet presAssocID="{0303293E-F975-49E2-9253-9DD8BD56C016}" presName="FourConn_3-4" presStyleLbl="fgAccFollowNode1" presStyleIdx="2" presStyleCnt="3">
        <dgm:presLayoutVars>
          <dgm:bulletEnabled val="1"/>
        </dgm:presLayoutVars>
      </dgm:prSet>
      <dgm:spPr/>
    </dgm:pt>
    <dgm:pt modelId="{FB023FC4-197B-471F-9FFF-7BB97F00C010}" type="pres">
      <dgm:prSet presAssocID="{0303293E-F975-49E2-9253-9DD8BD56C016}" presName="FourNodes_1_text" presStyleLbl="node1" presStyleIdx="3" presStyleCnt="4">
        <dgm:presLayoutVars>
          <dgm:bulletEnabled val="1"/>
        </dgm:presLayoutVars>
      </dgm:prSet>
      <dgm:spPr/>
    </dgm:pt>
    <dgm:pt modelId="{F0DA41ED-7C7C-45D0-BE7C-D0415780A8AF}" type="pres">
      <dgm:prSet presAssocID="{0303293E-F975-49E2-9253-9DD8BD56C016}" presName="FourNodes_2_text" presStyleLbl="node1" presStyleIdx="3" presStyleCnt="4">
        <dgm:presLayoutVars>
          <dgm:bulletEnabled val="1"/>
        </dgm:presLayoutVars>
      </dgm:prSet>
      <dgm:spPr/>
    </dgm:pt>
    <dgm:pt modelId="{574909D2-2084-4117-93B8-76E938B1702F}" type="pres">
      <dgm:prSet presAssocID="{0303293E-F975-49E2-9253-9DD8BD56C016}" presName="FourNodes_3_text" presStyleLbl="node1" presStyleIdx="3" presStyleCnt="4">
        <dgm:presLayoutVars>
          <dgm:bulletEnabled val="1"/>
        </dgm:presLayoutVars>
      </dgm:prSet>
      <dgm:spPr/>
    </dgm:pt>
    <dgm:pt modelId="{BED7108D-EF7C-4DB0-9867-18D961BFE92C}" type="pres">
      <dgm:prSet presAssocID="{0303293E-F975-49E2-9253-9DD8BD56C016}" presName="FourNodes_4_text" presStyleLbl="node1" presStyleIdx="3" presStyleCnt="4">
        <dgm:presLayoutVars>
          <dgm:bulletEnabled val="1"/>
        </dgm:presLayoutVars>
      </dgm:prSet>
      <dgm:spPr/>
    </dgm:pt>
  </dgm:ptLst>
  <dgm:cxnLst>
    <dgm:cxn modelId="{DAA68701-B336-4827-B392-6F1291492A29}" type="presOf" srcId="{4C93F0B6-CB88-42B3-B12C-CB226C62F2F9}" destId="{D30E7C45-7917-4970-A22C-67FE6E41C88F}" srcOrd="0" destOrd="0" presId="urn:microsoft.com/office/officeart/2005/8/layout/vProcess5"/>
    <dgm:cxn modelId="{92BA1E04-91B9-4903-864E-14DD3E4577DB}" type="presOf" srcId="{4C93F0B6-CB88-42B3-B12C-CB226C62F2F9}" destId="{BED7108D-EF7C-4DB0-9867-18D961BFE92C}" srcOrd="1" destOrd="0" presId="urn:microsoft.com/office/officeart/2005/8/layout/vProcess5"/>
    <dgm:cxn modelId="{BED8B00C-1D9D-4F1A-B3B6-C581E263E012}" srcId="{71CE7EB9-1188-45EB-A2E4-6683D771DD9D}" destId="{0A55DE39-9E27-46BC-9327-D4458ED09329}" srcOrd="1" destOrd="0" parTransId="{EBB1EDB3-25C6-437E-BF44-098B7A2A4772}" sibTransId="{31302C2F-FF88-43DE-9C0E-CE5DE744777F}"/>
    <dgm:cxn modelId="{0B904714-D5D7-4419-BADC-DE22AFEF5922}" type="presOf" srcId="{2267DDF4-9023-424E-B206-0059F3454121}" destId="{BED7108D-EF7C-4DB0-9867-18D961BFE92C}" srcOrd="1" destOrd="1" presId="urn:microsoft.com/office/officeart/2005/8/layout/vProcess5"/>
    <dgm:cxn modelId="{1736F329-3996-4A63-967D-99F864D35A25}" type="presOf" srcId="{71CE7EB9-1188-45EB-A2E4-6683D771DD9D}" destId="{0D303565-00A2-4636-A4C2-75A960456BDE}" srcOrd="0" destOrd="0" presId="urn:microsoft.com/office/officeart/2005/8/layout/vProcess5"/>
    <dgm:cxn modelId="{9DEA1C32-B0F4-4913-BCFE-C67DCDF7F85A}" srcId="{4C93F0B6-CB88-42B3-B12C-CB226C62F2F9}" destId="{CCA0B2CE-B2D6-444D-9A58-44FB8C70147A}" srcOrd="1" destOrd="0" parTransId="{35B4B6DA-662D-4EF9-BBC9-F378FCD6BC84}" sibTransId="{E598A222-340B-4491-A614-075199B05033}"/>
    <dgm:cxn modelId="{B7E7C633-2BF8-45AD-ADEF-E724B3831785}" srcId="{71CE7EB9-1188-45EB-A2E4-6683D771DD9D}" destId="{0D4711E8-EFAB-48C6-9285-4DB8F276BDA1}" srcOrd="0" destOrd="0" parTransId="{4F43F337-31AF-41B3-8B22-7AF686EE64EC}" sibTransId="{E5C2DCE6-D23A-4F1A-963E-1CE046AEBF1B}"/>
    <dgm:cxn modelId="{A87C2B3A-1BC8-4A9F-AA4A-E650A83D349E}" type="presOf" srcId="{CCA0B2CE-B2D6-444D-9A58-44FB8C70147A}" destId="{BED7108D-EF7C-4DB0-9867-18D961BFE92C}" srcOrd="1" destOrd="2" presId="urn:microsoft.com/office/officeart/2005/8/layout/vProcess5"/>
    <dgm:cxn modelId="{AE74E662-63D4-4FF7-A165-A27AAC18F280}" type="presOf" srcId="{AF7BE59B-9962-420C-B7B2-E8F7265F3B54}" destId="{574909D2-2084-4117-93B8-76E938B1702F}" srcOrd="1" destOrd="0" presId="urn:microsoft.com/office/officeart/2005/8/layout/vProcess5"/>
    <dgm:cxn modelId="{BB8A6363-B53A-4090-8E74-172E48DA8D02}" srcId="{0303293E-F975-49E2-9253-9DD8BD56C016}" destId="{71CE7EB9-1188-45EB-A2E4-6683D771DD9D}" srcOrd="0" destOrd="0" parTransId="{A105DEFE-1AF4-4563-ACDF-07288FAE3662}" sibTransId="{821D9372-C172-49D9-B343-8193DE219A1C}"/>
    <dgm:cxn modelId="{0E823F4B-2D6E-4DEF-AD66-8759FA8C7AA5}" srcId="{0303293E-F975-49E2-9253-9DD8BD56C016}" destId="{AF7BE59B-9962-420C-B7B2-E8F7265F3B54}" srcOrd="2" destOrd="0" parTransId="{2607564F-489D-4AA2-9B85-609F97CDD56A}" sibTransId="{5B92D190-26B7-4010-999F-699C92A03074}"/>
    <dgm:cxn modelId="{3CD7F16D-9378-4BA4-9AE5-C66D3505C274}" type="presOf" srcId="{71CE7EB9-1188-45EB-A2E4-6683D771DD9D}" destId="{FB023FC4-197B-471F-9FFF-7BB97F00C010}" srcOrd="1" destOrd="0" presId="urn:microsoft.com/office/officeart/2005/8/layout/vProcess5"/>
    <dgm:cxn modelId="{EAC8AE71-B56C-44F4-BA40-3A67575F2224}" srcId="{0303293E-F975-49E2-9253-9DD8BD56C016}" destId="{90980304-2CA1-48E4-A80B-174F7980394B}" srcOrd="1" destOrd="0" parTransId="{9AB127A1-3F3C-4A5B-B7BE-C7690C8E496F}" sibTransId="{6BCE1786-355E-4473-8CCA-12DF3152C8C3}"/>
    <dgm:cxn modelId="{7A9A3673-2B2F-47DA-951E-D400B448664A}" type="presOf" srcId="{CCA0B2CE-B2D6-444D-9A58-44FB8C70147A}" destId="{D30E7C45-7917-4970-A22C-67FE6E41C88F}" srcOrd="0" destOrd="2" presId="urn:microsoft.com/office/officeart/2005/8/layout/vProcess5"/>
    <dgm:cxn modelId="{954AC379-F332-4887-AFCB-3B06D51A4B93}" type="presOf" srcId="{821D9372-C172-49D9-B343-8193DE219A1C}" destId="{AACA3733-1092-411F-9F87-AFA70B235184}" srcOrd="0" destOrd="0" presId="urn:microsoft.com/office/officeart/2005/8/layout/vProcess5"/>
    <dgm:cxn modelId="{582C9899-41F7-4896-87C1-3DCA9D68B954}" srcId="{0303293E-F975-49E2-9253-9DD8BD56C016}" destId="{4C93F0B6-CB88-42B3-B12C-CB226C62F2F9}" srcOrd="3" destOrd="0" parTransId="{39F28DF7-8D2A-44C5-8FB2-7DB6F1393A2C}" sibTransId="{33811055-CF02-4595-AEE4-033FBBF059B1}"/>
    <dgm:cxn modelId="{B31D7B9D-8FA3-4979-9152-E2DB815BE701}" type="presOf" srcId="{6BCE1786-355E-4473-8CCA-12DF3152C8C3}" destId="{1C7EA6B1-7522-496C-A85D-D37C93474956}" srcOrd="0" destOrd="0" presId="urn:microsoft.com/office/officeart/2005/8/layout/vProcess5"/>
    <dgm:cxn modelId="{5364EE9F-B9AA-416C-ACA7-D767E3697732}" type="presOf" srcId="{0A55DE39-9E27-46BC-9327-D4458ED09329}" destId="{0D303565-00A2-4636-A4C2-75A960456BDE}" srcOrd="0" destOrd="2" presId="urn:microsoft.com/office/officeart/2005/8/layout/vProcess5"/>
    <dgm:cxn modelId="{0E0B21BA-9529-4C51-884D-1F381CC8228E}" type="presOf" srcId="{0D4711E8-EFAB-48C6-9285-4DB8F276BDA1}" destId="{FB023FC4-197B-471F-9FFF-7BB97F00C010}" srcOrd="1" destOrd="1" presId="urn:microsoft.com/office/officeart/2005/8/layout/vProcess5"/>
    <dgm:cxn modelId="{522903BD-CB3F-4566-BA03-D23595738744}" type="presOf" srcId="{AF7BE59B-9962-420C-B7B2-E8F7265F3B54}" destId="{C6B7AE49-B0E9-4405-B7E5-64BA0366B5C4}" srcOrd="0" destOrd="0" presId="urn:microsoft.com/office/officeart/2005/8/layout/vProcess5"/>
    <dgm:cxn modelId="{54E5DDBF-D799-4F91-AE94-240CDD4D9A96}" type="presOf" srcId="{0A55DE39-9E27-46BC-9327-D4458ED09329}" destId="{FB023FC4-197B-471F-9FFF-7BB97F00C010}" srcOrd="1" destOrd="2" presId="urn:microsoft.com/office/officeart/2005/8/layout/vProcess5"/>
    <dgm:cxn modelId="{F3AE03CB-8359-4C38-8129-C27E18D0D6BE}" type="presOf" srcId="{90980304-2CA1-48E4-A80B-174F7980394B}" destId="{8D069AFC-2B17-404C-83FF-801CD4DA6577}" srcOrd="0" destOrd="0" presId="urn:microsoft.com/office/officeart/2005/8/layout/vProcess5"/>
    <dgm:cxn modelId="{DF596AD5-C9B8-4B97-9D1F-DEF56F4EA2C3}" srcId="{4C93F0B6-CB88-42B3-B12C-CB226C62F2F9}" destId="{2267DDF4-9023-424E-B206-0059F3454121}" srcOrd="0" destOrd="0" parTransId="{2DD5337E-31B8-4584-8A4C-4526FE000473}" sibTransId="{0AD977FB-250F-45AA-AAD8-F98D7E960848}"/>
    <dgm:cxn modelId="{D4B924E2-0D43-4FF6-B6DA-F6B5A993C7A8}" type="presOf" srcId="{2267DDF4-9023-424E-B206-0059F3454121}" destId="{D30E7C45-7917-4970-A22C-67FE6E41C88F}" srcOrd="0" destOrd="1" presId="urn:microsoft.com/office/officeart/2005/8/layout/vProcess5"/>
    <dgm:cxn modelId="{088AF8E5-59EA-4169-A83D-895830457266}" type="presOf" srcId="{90980304-2CA1-48E4-A80B-174F7980394B}" destId="{F0DA41ED-7C7C-45D0-BE7C-D0415780A8AF}" srcOrd="1" destOrd="0" presId="urn:microsoft.com/office/officeart/2005/8/layout/vProcess5"/>
    <dgm:cxn modelId="{95DB64EE-9FDA-46BB-901E-7AE3DCCA4A32}" type="presOf" srcId="{0D4711E8-EFAB-48C6-9285-4DB8F276BDA1}" destId="{0D303565-00A2-4636-A4C2-75A960456BDE}" srcOrd="0" destOrd="1" presId="urn:microsoft.com/office/officeart/2005/8/layout/vProcess5"/>
    <dgm:cxn modelId="{597402F1-D1B0-44A0-856D-59D8B62E683B}" type="presOf" srcId="{0303293E-F975-49E2-9253-9DD8BD56C016}" destId="{7692341A-3B25-4CDC-8651-1F0889157ED2}" srcOrd="0" destOrd="0" presId="urn:microsoft.com/office/officeart/2005/8/layout/vProcess5"/>
    <dgm:cxn modelId="{C8538EF6-39D3-4DA2-A0B7-C39A4A045762}" type="presOf" srcId="{5B92D190-26B7-4010-999F-699C92A03074}" destId="{6C83ACAF-E9DB-44D0-812B-B5BFDBE017B6}" srcOrd="0" destOrd="0" presId="urn:microsoft.com/office/officeart/2005/8/layout/vProcess5"/>
    <dgm:cxn modelId="{CEE0D4DF-AB4D-4319-A3B7-703559BC9638}" type="presParOf" srcId="{7692341A-3B25-4CDC-8651-1F0889157ED2}" destId="{F4F7B2BB-CC6C-4E04-8EB5-B76244CCC8DD}" srcOrd="0" destOrd="0" presId="urn:microsoft.com/office/officeart/2005/8/layout/vProcess5"/>
    <dgm:cxn modelId="{25560FAC-AB57-46B1-B4AF-A57328B45DC7}" type="presParOf" srcId="{7692341A-3B25-4CDC-8651-1F0889157ED2}" destId="{0D303565-00A2-4636-A4C2-75A960456BDE}" srcOrd="1" destOrd="0" presId="urn:microsoft.com/office/officeart/2005/8/layout/vProcess5"/>
    <dgm:cxn modelId="{CD2EEAF6-2C6C-4E52-961D-97DD9F52B665}" type="presParOf" srcId="{7692341A-3B25-4CDC-8651-1F0889157ED2}" destId="{8D069AFC-2B17-404C-83FF-801CD4DA6577}" srcOrd="2" destOrd="0" presId="urn:microsoft.com/office/officeart/2005/8/layout/vProcess5"/>
    <dgm:cxn modelId="{1EC68805-233E-4144-8B51-5AC11407704A}" type="presParOf" srcId="{7692341A-3B25-4CDC-8651-1F0889157ED2}" destId="{C6B7AE49-B0E9-4405-B7E5-64BA0366B5C4}" srcOrd="3" destOrd="0" presId="urn:microsoft.com/office/officeart/2005/8/layout/vProcess5"/>
    <dgm:cxn modelId="{A15F4A0B-0B43-4E3D-9900-4AEDD68D182D}" type="presParOf" srcId="{7692341A-3B25-4CDC-8651-1F0889157ED2}" destId="{D30E7C45-7917-4970-A22C-67FE6E41C88F}" srcOrd="4" destOrd="0" presId="urn:microsoft.com/office/officeart/2005/8/layout/vProcess5"/>
    <dgm:cxn modelId="{8F3499E2-EB4B-4D24-8219-96FF1E9A067D}" type="presParOf" srcId="{7692341A-3B25-4CDC-8651-1F0889157ED2}" destId="{AACA3733-1092-411F-9F87-AFA70B235184}" srcOrd="5" destOrd="0" presId="urn:microsoft.com/office/officeart/2005/8/layout/vProcess5"/>
    <dgm:cxn modelId="{64F88FF0-DDEF-4C8B-A843-236F7125C002}" type="presParOf" srcId="{7692341A-3B25-4CDC-8651-1F0889157ED2}" destId="{1C7EA6B1-7522-496C-A85D-D37C93474956}" srcOrd="6" destOrd="0" presId="urn:microsoft.com/office/officeart/2005/8/layout/vProcess5"/>
    <dgm:cxn modelId="{5D37AF93-E379-4FC8-8506-C0E784C39D8C}" type="presParOf" srcId="{7692341A-3B25-4CDC-8651-1F0889157ED2}" destId="{6C83ACAF-E9DB-44D0-812B-B5BFDBE017B6}" srcOrd="7" destOrd="0" presId="urn:microsoft.com/office/officeart/2005/8/layout/vProcess5"/>
    <dgm:cxn modelId="{2FE9DCC9-A4ED-4638-A8A2-C4FC725F0CBB}" type="presParOf" srcId="{7692341A-3B25-4CDC-8651-1F0889157ED2}" destId="{FB023FC4-197B-471F-9FFF-7BB97F00C010}" srcOrd="8" destOrd="0" presId="urn:microsoft.com/office/officeart/2005/8/layout/vProcess5"/>
    <dgm:cxn modelId="{E5CD3614-5A86-4D9C-BE7A-D2AFA09538AB}" type="presParOf" srcId="{7692341A-3B25-4CDC-8651-1F0889157ED2}" destId="{F0DA41ED-7C7C-45D0-BE7C-D0415780A8AF}" srcOrd="9" destOrd="0" presId="urn:microsoft.com/office/officeart/2005/8/layout/vProcess5"/>
    <dgm:cxn modelId="{9D1854B1-DD92-40B4-AD18-7C8CFCF4C6C5}" type="presParOf" srcId="{7692341A-3B25-4CDC-8651-1F0889157ED2}" destId="{574909D2-2084-4117-93B8-76E938B1702F}" srcOrd="10" destOrd="0" presId="urn:microsoft.com/office/officeart/2005/8/layout/vProcess5"/>
    <dgm:cxn modelId="{A6885142-D4DC-4BCA-9E90-E9E272A15109}" type="presParOf" srcId="{7692341A-3B25-4CDC-8651-1F0889157ED2}" destId="{BED7108D-EF7C-4DB0-9867-18D961BFE92C}"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CF3670-AE59-43C6-B1B5-A225E8E4CDA8}"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4827A29D-95F5-410E-AD61-1BFB6A55DCE3}">
      <dgm:prSet/>
      <dgm:spPr/>
      <dgm:t>
        <a:bodyPr/>
        <a:lstStyle/>
        <a:p>
          <a:r>
            <a:rPr lang="en-GB" dirty="0"/>
            <a:t>Data quality and pre-processing</a:t>
          </a:r>
          <a:endParaRPr lang="en-US" dirty="0"/>
        </a:p>
      </dgm:t>
    </dgm:pt>
    <dgm:pt modelId="{E789E86C-E906-4B8E-88D1-C5D75ABA6537}" type="parTrans" cxnId="{5F998CC4-CE35-4C51-8690-334CAD1A1B01}">
      <dgm:prSet/>
      <dgm:spPr/>
      <dgm:t>
        <a:bodyPr/>
        <a:lstStyle/>
        <a:p>
          <a:endParaRPr lang="en-US"/>
        </a:p>
      </dgm:t>
    </dgm:pt>
    <dgm:pt modelId="{66D3EEA0-3C91-4D9E-8F1A-8E76D791BCF3}" type="sibTrans" cxnId="{5F998CC4-CE35-4C51-8690-334CAD1A1B01}">
      <dgm:prSet/>
      <dgm:spPr/>
      <dgm:t>
        <a:bodyPr/>
        <a:lstStyle/>
        <a:p>
          <a:endParaRPr lang="en-US"/>
        </a:p>
      </dgm:t>
    </dgm:pt>
    <dgm:pt modelId="{8DFAA50B-D6F0-49C2-8A63-AC56E69EFAFD}">
      <dgm:prSet/>
      <dgm:spPr/>
      <dgm:t>
        <a:bodyPr/>
        <a:lstStyle/>
        <a:p>
          <a:r>
            <a:rPr lang="en-GB" dirty="0"/>
            <a:t>Ambiguity and context</a:t>
          </a:r>
          <a:endParaRPr lang="en-US" dirty="0"/>
        </a:p>
      </dgm:t>
    </dgm:pt>
    <dgm:pt modelId="{03184D3E-3AC3-441E-B64D-429E8A27B2AA}" type="parTrans" cxnId="{01FFAEE3-2C33-4BFB-AAA7-CFB0EC7736B3}">
      <dgm:prSet/>
      <dgm:spPr/>
      <dgm:t>
        <a:bodyPr/>
        <a:lstStyle/>
        <a:p>
          <a:endParaRPr lang="en-US"/>
        </a:p>
      </dgm:t>
    </dgm:pt>
    <dgm:pt modelId="{E9AE97B0-2CED-490C-A7A9-0B13183033C6}" type="sibTrans" cxnId="{01FFAEE3-2C33-4BFB-AAA7-CFB0EC7736B3}">
      <dgm:prSet/>
      <dgm:spPr/>
      <dgm:t>
        <a:bodyPr/>
        <a:lstStyle/>
        <a:p>
          <a:endParaRPr lang="en-US"/>
        </a:p>
      </dgm:t>
    </dgm:pt>
    <dgm:pt modelId="{D40C92D7-8C44-4F43-BF17-75C90926FDFF}">
      <dgm:prSet/>
      <dgm:spPr/>
      <dgm:t>
        <a:bodyPr/>
        <a:lstStyle/>
        <a:p>
          <a:r>
            <a:rPr lang="en-GB" dirty="0"/>
            <a:t>Feature Selection</a:t>
          </a:r>
          <a:endParaRPr lang="en-US" dirty="0"/>
        </a:p>
      </dgm:t>
    </dgm:pt>
    <dgm:pt modelId="{5A1442A0-71B0-4881-9397-2AB1C244F748}" type="parTrans" cxnId="{81B50834-2345-4F6F-A719-4F5DF01FE99C}">
      <dgm:prSet/>
      <dgm:spPr/>
      <dgm:t>
        <a:bodyPr/>
        <a:lstStyle/>
        <a:p>
          <a:endParaRPr lang="en-US"/>
        </a:p>
      </dgm:t>
    </dgm:pt>
    <dgm:pt modelId="{5960BF24-BC6D-41F3-9DEC-5BFC312AB00D}" type="sibTrans" cxnId="{81B50834-2345-4F6F-A719-4F5DF01FE99C}">
      <dgm:prSet/>
      <dgm:spPr/>
      <dgm:t>
        <a:bodyPr/>
        <a:lstStyle/>
        <a:p>
          <a:endParaRPr lang="en-US"/>
        </a:p>
      </dgm:t>
    </dgm:pt>
    <dgm:pt modelId="{EC025B8E-C0DD-4332-BE9A-8965C4D151BE}">
      <dgm:prSet/>
      <dgm:spPr/>
      <dgm:t>
        <a:bodyPr/>
        <a:lstStyle/>
        <a:p>
          <a:r>
            <a:rPr lang="en-GB" dirty="0"/>
            <a:t>Model Selection and Optimisation</a:t>
          </a:r>
          <a:endParaRPr lang="en-US" dirty="0"/>
        </a:p>
      </dgm:t>
    </dgm:pt>
    <dgm:pt modelId="{633A149B-40CA-42C7-B038-B377AEE9A630}" type="parTrans" cxnId="{9C7B872A-5967-4F43-B852-13557254B618}">
      <dgm:prSet/>
      <dgm:spPr/>
      <dgm:t>
        <a:bodyPr/>
        <a:lstStyle/>
        <a:p>
          <a:endParaRPr lang="en-US"/>
        </a:p>
      </dgm:t>
    </dgm:pt>
    <dgm:pt modelId="{6FA784E8-188A-4164-B557-7A368FAD5748}" type="sibTrans" cxnId="{9C7B872A-5967-4F43-B852-13557254B618}">
      <dgm:prSet/>
      <dgm:spPr/>
      <dgm:t>
        <a:bodyPr/>
        <a:lstStyle/>
        <a:p>
          <a:endParaRPr lang="en-US"/>
        </a:p>
      </dgm:t>
    </dgm:pt>
    <dgm:pt modelId="{C1C3C7DD-1C0F-4CAA-A8E0-4348A7722FDE}">
      <dgm:prSet/>
      <dgm:spPr/>
      <dgm:t>
        <a:bodyPr/>
        <a:lstStyle/>
        <a:p>
          <a:r>
            <a:rPr lang="en-GB" dirty="0"/>
            <a:t>Ethical and legal considerations</a:t>
          </a:r>
          <a:endParaRPr lang="en-US" dirty="0"/>
        </a:p>
      </dgm:t>
    </dgm:pt>
    <dgm:pt modelId="{0E9CC086-474A-491B-9FA4-697653BC8BC6}" type="parTrans" cxnId="{9560A449-639F-4CFE-A44D-B448DB3E2C8B}">
      <dgm:prSet/>
      <dgm:spPr/>
      <dgm:t>
        <a:bodyPr/>
        <a:lstStyle/>
        <a:p>
          <a:endParaRPr lang="en-US"/>
        </a:p>
      </dgm:t>
    </dgm:pt>
    <dgm:pt modelId="{39843E9B-53C8-42CA-A58A-344D44C3BF55}" type="sibTrans" cxnId="{9560A449-639F-4CFE-A44D-B448DB3E2C8B}">
      <dgm:prSet/>
      <dgm:spPr/>
      <dgm:t>
        <a:bodyPr/>
        <a:lstStyle/>
        <a:p>
          <a:endParaRPr lang="en-US"/>
        </a:p>
      </dgm:t>
    </dgm:pt>
    <dgm:pt modelId="{4737961E-F8D4-4CDC-84A7-6E922713635C}" type="pres">
      <dgm:prSet presAssocID="{B2CF3670-AE59-43C6-B1B5-A225E8E4CDA8}" presName="diagram" presStyleCnt="0">
        <dgm:presLayoutVars>
          <dgm:dir/>
          <dgm:resizeHandles val="exact"/>
        </dgm:presLayoutVars>
      </dgm:prSet>
      <dgm:spPr/>
    </dgm:pt>
    <dgm:pt modelId="{CA44A9DC-5594-4E5F-BC92-437F30D157F3}" type="pres">
      <dgm:prSet presAssocID="{4827A29D-95F5-410E-AD61-1BFB6A55DCE3}" presName="node" presStyleLbl="node1" presStyleIdx="0" presStyleCnt="5">
        <dgm:presLayoutVars>
          <dgm:bulletEnabled val="1"/>
        </dgm:presLayoutVars>
      </dgm:prSet>
      <dgm:spPr/>
    </dgm:pt>
    <dgm:pt modelId="{43004B0B-0AA8-43E4-949F-800CEDAB9949}" type="pres">
      <dgm:prSet presAssocID="{66D3EEA0-3C91-4D9E-8F1A-8E76D791BCF3}" presName="sibTrans" presStyleCnt="0"/>
      <dgm:spPr/>
    </dgm:pt>
    <dgm:pt modelId="{E6C21067-D867-41A8-9429-AA18A4D80A6D}" type="pres">
      <dgm:prSet presAssocID="{8DFAA50B-D6F0-49C2-8A63-AC56E69EFAFD}" presName="node" presStyleLbl="node1" presStyleIdx="1" presStyleCnt="5">
        <dgm:presLayoutVars>
          <dgm:bulletEnabled val="1"/>
        </dgm:presLayoutVars>
      </dgm:prSet>
      <dgm:spPr/>
    </dgm:pt>
    <dgm:pt modelId="{300C4844-B508-4DFA-8DAB-DE688531D3A1}" type="pres">
      <dgm:prSet presAssocID="{E9AE97B0-2CED-490C-A7A9-0B13183033C6}" presName="sibTrans" presStyleCnt="0"/>
      <dgm:spPr/>
    </dgm:pt>
    <dgm:pt modelId="{CE62628D-891F-403A-8385-1B436B16DA56}" type="pres">
      <dgm:prSet presAssocID="{D40C92D7-8C44-4F43-BF17-75C90926FDFF}" presName="node" presStyleLbl="node1" presStyleIdx="2" presStyleCnt="5">
        <dgm:presLayoutVars>
          <dgm:bulletEnabled val="1"/>
        </dgm:presLayoutVars>
      </dgm:prSet>
      <dgm:spPr/>
    </dgm:pt>
    <dgm:pt modelId="{79A56274-6D5E-4FAE-AD3B-9D21B55E3ADD}" type="pres">
      <dgm:prSet presAssocID="{5960BF24-BC6D-41F3-9DEC-5BFC312AB00D}" presName="sibTrans" presStyleCnt="0"/>
      <dgm:spPr/>
    </dgm:pt>
    <dgm:pt modelId="{806D90F4-9163-4677-A212-7914B10954F0}" type="pres">
      <dgm:prSet presAssocID="{EC025B8E-C0DD-4332-BE9A-8965C4D151BE}" presName="node" presStyleLbl="node1" presStyleIdx="3" presStyleCnt="5">
        <dgm:presLayoutVars>
          <dgm:bulletEnabled val="1"/>
        </dgm:presLayoutVars>
      </dgm:prSet>
      <dgm:spPr/>
    </dgm:pt>
    <dgm:pt modelId="{AC55DED1-9993-4792-98B5-3D575A2C679F}" type="pres">
      <dgm:prSet presAssocID="{6FA784E8-188A-4164-B557-7A368FAD5748}" presName="sibTrans" presStyleCnt="0"/>
      <dgm:spPr/>
    </dgm:pt>
    <dgm:pt modelId="{B86FF7E3-3827-4798-925C-3369ED257CA9}" type="pres">
      <dgm:prSet presAssocID="{C1C3C7DD-1C0F-4CAA-A8E0-4348A7722FDE}" presName="node" presStyleLbl="node1" presStyleIdx="4" presStyleCnt="5">
        <dgm:presLayoutVars>
          <dgm:bulletEnabled val="1"/>
        </dgm:presLayoutVars>
      </dgm:prSet>
      <dgm:spPr/>
    </dgm:pt>
  </dgm:ptLst>
  <dgm:cxnLst>
    <dgm:cxn modelId="{9C7B872A-5967-4F43-B852-13557254B618}" srcId="{B2CF3670-AE59-43C6-B1B5-A225E8E4CDA8}" destId="{EC025B8E-C0DD-4332-BE9A-8965C4D151BE}" srcOrd="3" destOrd="0" parTransId="{633A149B-40CA-42C7-B038-B377AEE9A630}" sibTransId="{6FA784E8-188A-4164-B557-7A368FAD5748}"/>
    <dgm:cxn modelId="{81B50834-2345-4F6F-A719-4F5DF01FE99C}" srcId="{B2CF3670-AE59-43C6-B1B5-A225E8E4CDA8}" destId="{D40C92D7-8C44-4F43-BF17-75C90926FDFF}" srcOrd="2" destOrd="0" parTransId="{5A1442A0-71B0-4881-9397-2AB1C244F748}" sibTransId="{5960BF24-BC6D-41F3-9DEC-5BFC312AB00D}"/>
    <dgm:cxn modelId="{463DFF3C-A1D2-469C-9C1B-992591DFA6A5}" type="presOf" srcId="{8DFAA50B-D6F0-49C2-8A63-AC56E69EFAFD}" destId="{E6C21067-D867-41A8-9429-AA18A4D80A6D}" srcOrd="0" destOrd="0" presId="urn:microsoft.com/office/officeart/2005/8/layout/default"/>
    <dgm:cxn modelId="{9560A449-639F-4CFE-A44D-B448DB3E2C8B}" srcId="{B2CF3670-AE59-43C6-B1B5-A225E8E4CDA8}" destId="{C1C3C7DD-1C0F-4CAA-A8E0-4348A7722FDE}" srcOrd="4" destOrd="0" parTransId="{0E9CC086-474A-491B-9FA4-697653BC8BC6}" sibTransId="{39843E9B-53C8-42CA-A58A-344D44C3BF55}"/>
    <dgm:cxn modelId="{3C37626E-08FE-4259-B67B-B220D8FC7D67}" type="presOf" srcId="{B2CF3670-AE59-43C6-B1B5-A225E8E4CDA8}" destId="{4737961E-F8D4-4CDC-84A7-6E922713635C}" srcOrd="0" destOrd="0" presId="urn:microsoft.com/office/officeart/2005/8/layout/default"/>
    <dgm:cxn modelId="{D756C859-0BB3-4C39-842A-4220E5BE9F9A}" type="presOf" srcId="{4827A29D-95F5-410E-AD61-1BFB6A55DCE3}" destId="{CA44A9DC-5594-4E5F-BC92-437F30D157F3}" srcOrd="0" destOrd="0" presId="urn:microsoft.com/office/officeart/2005/8/layout/default"/>
    <dgm:cxn modelId="{5B37D9B6-18F3-48D4-8F1D-690D6207F042}" type="presOf" srcId="{D40C92D7-8C44-4F43-BF17-75C90926FDFF}" destId="{CE62628D-891F-403A-8385-1B436B16DA56}" srcOrd="0" destOrd="0" presId="urn:microsoft.com/office/officeart/2005/8/layout/default"/>
    <dgm:cxn modelId="{5F998CC4-CE35-4C51-8690-334CAD1A1B01}" srcId="{B2CF3670-AE59-43C6-B1B5-A225E8E4CDA8}" destId="{4827A29D-95F5-410E-AD61-1BFB6A55DCE3}" srcOrd="0" destOrd="0" parTransId="{E789E86C-E906-4B8E-88D1-C5D75ABA6537}" sibTransId="{66D3EEA0-3C91-4D9E-8F1A-8E76D791BCF3}"/>
    <dgm:cxn modelId="{D385B6C4-D3DC-41B1-AB7A-2665C14C1C46}" type="presOf" srcId="{EC025B8E-C0DD-4332-BE9A-8965C4D151BE}" destId="{806D90F4-9163-4677-A212-7914B10954F0}" srcOrd="0" destOrd="0" presId="urn:microsoft.com/office/officeart/2005/8/layout/default"/>
    <dgm:cxn modelId="{01FFAEE3-2C33-4BFB-AAA7-CFB0EC7736B3}" srcId="{B2CF3670-AE59-43C6-B1B5-A225E8E4CDA8}" destId="{8DFAA50B-D6F0-49C2-8A63-AC56E69EFAFD}" srcOrd="1" destOrd="0" parTransId="{03184D3E-3AC3-441E-B64D-429E8A27B2AA}" sibTransId="{E9AE97B0-2CED-490C-A7A9-0B13183033C6}"/>
    <dgm:cxn modelId="{C22659F7-49A6-4486-B98A-B5A5F8F20B22}" type="presOf" srcId="{C1C3C7DD-1C0F-4CAA-A8E0-4348A7722FDE}" destId="{B86FF7E3-3827-4798-925C-3369ED257CA9}" srcOrd="0" destOrd="0" presId="urn:microsoft.com/office/officeart/2005/8/layout/default"/>
    <dgm:cxn modelId="{951A4334-C3A2-46DC-AC86-B3BE70ED28DE}" type="presParOf" srcId="{4737961E-F8D4-4CDC-84A7-6E922713635C}" destId="{CA44A9DC-5594-4E5F-BC92-437F30D157F3}" srcOrd="0" destOrd="0" presId="urn:microsoft.com/office/officeart/2005/8/layout/default"/>
    <dgm:cxn modelId="{3B17C96D-1C29-4519-A9E0-47A8788DE84D}" type="presParOf" srcId="{4737961E-F8D4-4CDC-84A7-6E922713635C}" destId="{43004B0B-0AA8-43E4-949F-800CEDAB9949}" srcOrd="1" destOrd="0" presId="urn:microsoft.com/office/officeart/2005/8/layout/default"/>
    <dgm:cxn modelId="{69D824A0-573E-485E-B810-44A5686D1AE8}" type="presParOf" srcId="{4737961E-F8D4-4CDC-84A7-6E922713635C}" destId="{E6C21067-D867-41A8-9429-AA18A4D80A6D}" srcOrd="2" destOrd="0" presId="urn:microsoft.com/office/officeart/2005/8/layout/default"/>
    <dgm:cxn modelId="{75F26B44-C4DA-432E-914F-BD88292720EE}" type="presParOf" srcId="{4737961E-F8D4-4CDC-84A7-6E922713635C}" destId="{300C4844-B508-4DFA-8DAB-DE688531D3A1}" srcOrd="3" destOrd="0" presId="urn:microsoft.com/office/officeart/2005/8/layout/default"/>
    <dgm:cxn modelId="{4D8390DB-603B-49C9-8A91-B25CA04A93A7}" type="presParOf" srcId="{4737961E-F8D4-4CDC-84A7-6E922713635C}" destId="{CE62628D-891F-403A-8385-1B436B16DA56}" srcOrd="4" destOrd="0" presId="urn:microsoft.com/office/officeart/2005/8/layout/default"/>
    <dgm:cxn modelId="{27FBCD66-629A-4DA3-BFAD-EA1F1A91339C}" type="presParOf" srcId="{4737961E-F8D4-4CDC-84A7-6E922713635C}" destId="{79A56274-6D5E-4FAE-AD3B-9D21B55E3ADD}" srcOrd="5" destOrd="0" presId="urn:microsoft.com/office/officeart/2005/8/layout/default"/>
    <dgm:cxn modelId="{FB53F6F8-9633-4C17-AA19-4C76B53C4A7B}" type="presParOf" srcId="{4737961E-F8D4-4CDC-84A7-6E922713635C}" destId="{806D90F4-9163-4677-A212-7914B10954F0}" srcOrd="6" destOrd="0" presId="urn:microsoft.com/office/officeart/2005/8/layout/default"/>
    <dgm:cxn modelId="{4156EFB2-D43F-498B-8972-84D5F3500361}" type="presParOf" srcId="{4737961E-F8D4-4CDC-84A7-6E922713635C}" destId="{AC55DED1-9993-4792-98B5-3D575A2C679F}" srcOrd="7" destOrd="0" presId="urn:microsoft.com/office/officeart/2005/8/layout/default"/>
    <dgm:cxn modelId="{4203C8AF-C60F-44CC-8200-6D8E09B59A4F}" type="presParOf" srcId="{4737961E-F8D4-4CDC-84A7-6E922713635C}" destId="{B86FF7E3-3827-4798-925C-3369ED257CA9}"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03565-00A2-4636-A4C2-75A960456BDE}">
      <dsp:nvSpPr>
        <dsp:cNvPr id="0" name=""/>
        <dsp:cNvSpPr/>
      </dsp:nvSpPr>
      <dsp:spPr>
        <a:xfrm>
          <a:off x="0" y="0"/>
          <a:ext cx="5961888" cy="12011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Long short-term memory (LSTM) </a:t>
          </a:r>
          <a:endParaRPr lang="en-US" sz="1600" kern="1200"/>
        </a:p>
        <a:p>
          <a:pPr marL="114300" lvl="1" indent="-114300" algn="l" defTabSz="533400">
            <a:lnSpc>
              <a:spcPct val="90000"/>
            </a:lnSpc>
            <a:spcBef>
              <a:spcPct val="0"/>
            </a:spcBef>
            <a:spcAft>
              <a:spcPct val="15000"/>
            </a:spcAft>
            <a:buChar char="•"/>
          </a:pPr>
          <a:r>
            <a:rPr lang="en-GB" sz="1200" kern="1200"/>
            <a:t>Has been successfully used in NLP and timeseries forecasting </a:t>
          </a:r>
          <a:endParaRPr lang="en-US" sz="1200" kern="1200"/>
        </a:p>
        <a:p>
          <a:pPr marL="114300" lvl="1" indent="-114300" algn="l" defTabSz="533400">
            <a:lnSpc>
              <a:spcPct val="90000"/>
            </a:lnSpc>
            <a:spcBef>
              <a:spcPct val="0"/>
            </a:spcBef>
            <a:spcAft>
              <a:spcPct val="15000"/>
            </a:spcAft>
            <a:buChar char="•"/>
          </a:pPr>
          <a:r>
            <a:rPr lang="en-GB" sz="1200" kern="1200"/>
            <a:t>Learns from the entire time series data, including the context around each data point which is a limitation of traditional neural networks which only process data in the forward direction </a:t>
          </a:r>
          <a:r>
            <a:rPr lang="en-AU" sz="1200" kern="1200"/>
            <a:t>(Coyne, 2022)</a:t>
          </a:r>
          <a:endParaRPr lang="en-US" sz="1200" kern="1200"/>
        </a:p>
      </dsp:txBody>
      <dsp:txXfrm>
        <a:off x="35180" y="35180"/>
        <a:ext cx="4564273" cy="1130775"/>
      </dsp:txXfrm>
    </dsp:sp>
    <dsp:sp modelId="{8D069AFC-2B17-404C-83FF-801CD4DA6577}">
      <dsp:nvSpPr>
        <dsp:cNvPr id="0" name=""/>
        <dsp:cNvSpPr/>
      </dsp:nvSpPr>
      <dsp:spPr>
        <a:xfrm>
          <a:off x="499308" y="1419523"/>
          <a:ext cx="5961888" cy="1201135"/>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Has been shown to be highly efficient in forecasting chaotic and dynamic cryptocurrency markets compared to more vanilla NN (</a:t>
          </a:r>
          <a:r>
            <a:rPr lang="en-GB" sz="1600" kern="1200" dirty="0" err="1"/>
            <a:t>Lahmiri</a:t>
          </a:r>
          <a:r>
            <a:rPr lang="en-GB" sz="1600" kern="1200" dirty="0"/>
            <a:t> &amp; </a:t>
          </a:r>
          <a:r>
            <a:rPr lang="en-GB" sz="1600" kern="1200" dirty="0" err="1"/>
            <a:t>Bekiros</a:t>
          </a:r>
          <a:r>
            <a:rPr lang="en-GB" sz="1600" kern="1200" dirty="0"/>
            <a:t>, 2019)</a:t>
          </a:r>
          <a:endParaRPr lang="en-US" sz="1600" kern="1200" dirty="0"/>
        </a:p>
      </dsp:txBody>
      <dsp:txXfrm>
        <a:off x="534488" y="1454703"/>
        <a:ext cx="4611481" cy="1130775"/>
      </dsp:txXfrm>
    </dsp:sp>
    <dsp:sp modelId="{C6B7AE49-B0E9-4405-B7E5-64BA0366B5C4}">
      <dsp:nvSpPr>
        <dsp:cNvPr id="0" name=""/>
        <dsp:cNvSpPr/>
      </dsp:nvSpPr>
      <dsp:spPr>
        <a:xfrm>
          <a:off x="991163" y="2839047"/>
          <a:ext cx="5961888" cy="1201135"/>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Hybrid models utilizing LSTM, GRU, and GRU-TCN showed better RMSE than LSTM alone for ETH price prediction when increased complexity was applied (</a:t>
          </a:r>
          <a:r>
            <a:rPr lang="en-AU" sz="1600" kern="1200"/>
            <a:t>Kang et al., 2022</a:t>
          </a:r>
          <a:r>
            <a:rPr lang="en-GB" sz="1600" kern="1200"/>
            <a:t>)</a:t>
          </a:r>
          <a:endParaRPr lang="en-US" sz="1600" kern="1200"/>
        </a:p>
      </dsp:txBody>
      <dsp:txXfrm>
        <a:off x="1026343" y="2874227"/>
        <a:ext cx="4618934" cy="1130775"/>
      </dsp:txXfrm>
    </dsp:sp>
    <dsp:sp modelId="{D30E7C45-7917-4970-A22C-67FE6E41C88F}">
      <dsp:nvSpPr>
        <dsp:cNvPr id="0" name=""/>
        <dsp:cNvSpPr/>
      </dsp:nvSpPr>
      <dsp:spPr>
        <a:xfrm>
          <a:off x="1490471" y="4258570"/>
          <a:ext cx="5961888" cy="1201135"/>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Limitations</a:t>
          </a:r>
          <a:endParaRPr lang="en-US" sz="1600" kern="1200"/>
        </a:p>
        <a:p>
          <a:pPr marL="114300" lvl="1" indent="-114300" algn="l" defTabSz="533400">
            <a:lnSpc>
              <a:spcPct val="90000"/>
            </a:lnSpc>
            <a:spcBef>
              <a:spcPct val="0"/>
            </a:spcBef>
            <a:spcAft>
              <a:spcPct val="15000"/>
            </a:spcAft>
            <a:buChar char="•"/>
          </a:pPr>
          <a:r>
            <a:rPr lang="en-GB" sz="1200" kern="1200" dirty="0"/>
            <a:t>Higher computational burden </a:t>
          </a:r>
          <a:endParaRPr lang="en-US" sz="1200" kern="1200" dirty="0"/>
        </a:p>
        <a:p>
          <a:pPr marL="114300" lvl="1" indent="-114300" algn="l" defTabSz="533400">
            <a:lnSpc>
              <a:spcPct val="90000"/>
            </a:lnSpc>
            <a:spcBef>
              <a:spcPct val="0"/>
            </a:spcBef>
            <a:spcAft>
              <a:spcPct val="15000"/>
            </a:spcAft>
            <a:buChar char="•"/>
          </a:pPr>
          <a:r>
            <a:rPr lang="en-GB" sz="1200" kern="1200"/>
            <a:t>Overfitting if data is noisy or limited </a:t>
          </a:r>
          <a:endParaRPr lang="en-US" sz="1200" kern="1200"/>
        </a:p>
      </dsp:txBody>
      <dsp:txXfrm>
        <a:off x="1525651" y="4293750"/>
        <a:ext cx="4611481" cy="1130775"/>
      </dsp:txXfrm>
    </dsp:sp>
    <dsp:sp modelId="{AACA3733-1092-411F-9F87-AFA70B235184}">
      <dsp:nvSpPr>
        <dsp:cNvPr id="0" name=""/>
        <dsp:cNvSpPr/>
      </dsp:nvSpPr>
      <dsp:spPr>
        <a:xfrm>
          <a:off x="5181150" y="919960"/>
          <a:ext cx="780737" cy="78073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356816" y="919960"/>
        <a:ext cx="429405" cy="587505"/>
      </dsp:txXfrm>
    </dsp:sp>
    <dsp:sp modelId="{1C7EA6B1-7522-496C-A85D-D37C93474956}">
      <dsp:nvSpPr>
        <dsp:cNvPr id="0" name=""/>
        <dsp:cNvSpPr/>
      </dsp:nvSpPr>
      <dsp:spPr>
        <a:xfrm>
          <a:off x="5680458" y="2339484"/>
          <a:ext cx="780737" cy="780737"/>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856124" y="2339484"/>
        <a:ext cx="429405" cy="587505"/>
      </dsp:txXfrm>
    </dsp:sp>
    <dsp:sp modelId="{6C83ACAF-E9DB-44D0-812B-B5BFDBE017B6}">
      <dsp:nvSpPr>
        <dsp:cNvPr id="0" name=""/>
        <dsp:cNvSpPr/>
      </dsp:nvSpPr>
      <dsp:spPr>
        <a:xfrm>
          <a:off x="6172313" y="3759007"/>
          <a:ext cx="780737" cy="780737"/>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347979" y="3759007"/>
        <a:ext cx="429405" cy="587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4A9DC-5594-4E5F-BC92-437F30D157F3}">
      <dsp:nvSpPr>
        <dsp:cNvPr id="0" name=""/>
        <dsp:cNvSpPr/>
      </dsp:nvSpPr>
      <dsp:spPr>
        <a:xfrm>
          <a:off x="0" y="39687"/>
          <a:ext cx="3286125" cy="197167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kern="1200" dirty="0"/>
            <a:t>Data quality and pre-processing</a:t>
          </a:r>
          <a:endParaRPr lang="en-US" sz="3900" kern="1200" dirty="0"/>
        </a:p>
      </dsp:txBody>
      <dsp:txXfrm>
        <a:off x="0" y="39687"/>
        <a:ext cx="3286125" cy="1971675"/>
      </dsp:txXfrm>
    </dsp:sp>
    <dsp:sp modelId="{E6C21067-D867-41A8-9429-AA18A4D80A6D}">
      <dsp:nvSpPr>
        <dsp:cNvPr id="0" name=""/>
        <dsp:cNvSpPr/>
      </dsp:nvSpPr>
      <dsp:spPr>
        <a:xfrm>
          <a:off x="3614737" y="39687"/>
          <a:ext cx="3286125" cy="1971675"/>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kern="1200" dirty="0"/>
            <a:t>Ambiguity and context</a:t>
          </a:r>
          <a:endParaRPr lang="en-US" sz="3900" kern="1200" dirty="0"/>
        </a:p>
      </dsp:txBody>
      <dsp:txXfrm>
        <a:off x="3614737" y="39687"/>
        <a:ext cx="3286125" cy="1971675"/>
      </dsp:txXfrm>
    </dsp:sp>
    <dsp:sp modelId="{CE62628D-891F-403A-8385-1B436B16DA56}">
      <dsp:nvSpPr>
        <dsp:cNvPr id="0" name=""/>
        <dsp:cNvSpPr/>
      </dsp:nvSpPr>
      <dsp:spPr>
        <a:xfrm>
          <a:off x="7229475" y="39687"/>
          <a:ext cx="3286125" cy="1971675"/>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kern="1200" dirty="0"/>
            <a:t>Feature Selection</a:t>
          </a:r>
          <a:endParaRPr lang="en-US" sz="3900" kern="1200" dirty="0"/>
        </a:p>
      </dsp:txBody>
      <dsp:txXfrm>
        <a:off x="7229475" y="39687"/>
        <a:ext cx="3286125" cy="1971675"/>
      </dsp:txXfrm>
    </dsp:sp>
    <dsp:sp modelId="{806D90F4-9163-4677-A212-7914B10954F0}">
      <dsp:nvSpPr>
        <dsp:cNvPr id="0" name=""/>
        <dsp:cNvSpPr/>
      </dsp:nvSpPr>
      <dsp:spPr>
        <a:xfrm>
          <a:off x="1807368" y="2339975"/>
          <a:ext cx="3286125" cy="1971675"/>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kern="1200" dirty="0"/>
            <a:t>Model Selection and Optimisation</a:t>
          </a:r>
          <a:endParaRPr lang="en-US" sz="3900" kern="1200" dirty="0"/>
        </a:p>
      </dsp:txBody>
      <dsp:txXfrm>
        <a:off x="1807368" y="2339975"/>
        <a:ext cx="3286125" cy="1971675"/>
      </dsp:txXfrm>
    </dsp:sp>
    <dsp:sp modelId="{B86FF7E3-3827-4798-925C-3369ED257CA9}">
      <dsp:nvSpPr>
        <dsp:cNvPr id="0" name=""/>
        <dsp:cNvSpPr/>
      </dsp:nvSpPr>
      <dsp:spPr>
        <a:xfrm>
          <a:off x="5422106" y="2339975"/>
          <a:ext cx="3286125" cy="1971675"/>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kern="1200" dirty="0"/>
            <a:t>Ethical and legal considerations</a:t>
          </a:r>
          <a:endParaRPr lang="en-US" sz="3900" kern="1200" dirty="0"/>
        </a:p>
      </dsp:txBody>
      <dsp:txXfrm>
        <a:off x="5422106"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908A8-4B91-4DCA-B3E9-A73D28E5E9E3}" type="datetimeFigureOut">
              <a:rPr lang="en-AU" smtClean="0"/>
              <a:t>6/04/2023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F5784-27CE-49BF-BDF6-16B2A053E9E2}" type="slidenum">
              <a:rPr lang="en-AU" smtClean="0"/>
              <a:t>‹#›</a:t>
            </a:fld>
            <a:endParaRPr lang="en-AU"/>
          </a:p>
        </p:txBody>
      </p:sp>
    </p:spTree>
    <p:extLst>
      <p:ext uri="{BB962C8B-B14F-4D97-AF65-F5344CB8AC3E}">
        <p14:creationId xmlns:p14="http://schemas.microsoft.com/office/powerpoint/2010/main" val="313234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jke.org/vol5/116-MK032.pdf"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ieeexplore.ieee.org/abstract/document/962021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0" dirty="0">
                <a:solidFill>
                  <a:srgbClr val="374151"/>
                </a:solidFill>
                <a:effectLst/>
                <a:latin typeface="Söhne"/>
              </a:rPr>
              <a:t>Crypto and blockchain tech are now more mainstream. Rosie Rios, former US treasurer, said "Crypto has already left the station" when she joined Ripple's board in 2021, indicating that adoption of these technologies is irreversible. Governments globally are considering a cashless society and introducing central bank digital currencies, moving away from outdated tech like SWIFT, which is slow and expensive. Blockchain could improve banking, and banks like CBA in Australia are exploring this. A report in Dec 2021 by The Independent Reserve Cryptocurrency Index found 28% of Aussies owned or had owned cryptocurrency.</a:t>
            </a:r>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1</a:t>
            </a:fld>
            <a:endParaRPr lang="en-AU"/>
          </a:p>
        </p:txBody>
      </p:sp>
    </p:spTree>
    <p:extLst>
      <p:ext uri="{BB962C8B-B14F-4D97-AF65-F5344CB8AC3E}">
        <p14:creationId xmlns:p14="http://schemas.microsoft.com/office/powerpoint/2010/main" val="3652823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The most significant challenge we encountered was determining the ideal corpus size, as many of the studies we </a:t>
            </a:r>
            <a:r>
              <a:rPr lang="en-GB" b="0" i="0" dirty="0" err="1">
                <a:solidFill>
                  <a:srgbClr val="374151"/>
                </a:solidFill>
                <a:effectLst/>
                <a:latin typeface="Söhne"/>
              </a:rPr>
              <a:t>analyzed</a:t>
            </a:r>
            <a:r>
              <a:rPr lang="en-GB" b="0" i="0" dirty="0">
                <a:solidFill>
                  <a:srgbClr val="374151"/>
                </a:solidFill>
                <a:effectLst/>
                <a:latin typeface="Söhne"/>
              </a:rPr>
              <a:t> did not specify the size of their corpus. We consulted a financial textbook, which recommended having at least one data point per hour to capture intraday variation for forecasting purposes. To achieve this for a single bitcoin cycle, we would need a corpus of approximately 35,000 data points. However, we realized that the discussion board of investing.com alone contains only 35,000 posts, which may not be feasible to collect within our given time constraints and limited computational resources, especially considering the relatively short length of the texts; and in addition time of post is not always available on a website meaning we can’t confirm this approach.</a:t>
            </a:r>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11</a:t>
            </a:fld>
            <a:endParaRPr lang="en-AU"/>
          </a:p>
        </p:txBody>
      </p:sp>
    </p:spTree>
    <p:extLst>
      <p:ext uri="{BB962C8B-B14F-4D97-AF65-F5344CB8AC3E}">
        <p14:creationId xmlns:p14="http://schemas.microsoft.com/office/powerpoint/2010/main" val="1101459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After obtaining our corpus, the next step would be to </a:t>
            </a:r>
            <a:r>
              <a:rPr lang="en-GB" b="0" i="0" dirty="0" err="1">
                <a:solidFill>
                  <a:srgbClr val="374151"/>
                </a:solidFill>
                <a:effectLst/>
                <a:latin typeface="Söhne"/>
              </a:rPr>
              <a:t>preprocess</a:t>
            </a:r>
            <a:r>
              <a:rPr lang="en-GB" b="0" i="0" dirty="0">
                <a:solidFill>
                  <a:srgbClr val="374151"/>
                </a:solidFill>
                <a:effectLst/>
                <a:latin typeface="Söhne"/>
              </a:rPr>
              <a:t> and convert it so that it can be utilized in our long short-term memory network. However, we must exercise caution during this step since removing stop words can significantly alter the meaning of the text. For instance, "the product is not good" could become "product good" after stop words removal.</a:t>
            </a:r>
          </a:p>
          <a:p>
            <a:pPr algn="l"/>
            <a:r>
              <a:rPr lang="en-GB" b="0" i="0" dirty="0">
                <a:solidFill>
                  <a:srgbClr val="374151"/>
                </a:solidFill>
                <a:effectLst/>
                <a:latin typeface="Söhne"/>
              </a:rPr>
              <a:t>Once the </a:t>
            </a:r>
            <a:r>
              <a:rPr lang="en-GB" b="0" i="0" dirty="0" err="1">
                <a:solidFill>
                  <a:srgbClr val="374151"/>
                </a:solidFill>
                <a:effectLst/>
                <a:latin typeface="Söhne"/>
              </a:rPr>
              <a:t>preprocessing</a:t>
            </a:r>
            <a:r>
              <a:rPr lang="en-GB" b="0" i="0" dirty="0">
                <a:solidFill>
                  <a:srgbClr val="374151"/>
                </a:solidFill>
                <a:effectLst/>
                <a:latin typeface="Söhne"/>
              </a:rPr>
              <a:t> is complete, we must prepare the data for the model. According to a study, one effective method is to convert news titles using Word2Vec, which enables the algorithm to understand the context of the words in the text corpus. This approach is superior to the bag-of-words model, which treats each word as a separate entity and does not capture the relationships between them, which is crucial for our analysis. We also need to consider reducing the dimensions of the data since long short-term memory networks can be slow to train.</a:t>
            </a:r>
          </a:p>
        </p:txBody>
      </p:sp>
      <p:sp>
        <p:nvSpPr>
          <p:cNvPr id="4" name="Slide Number Placeholder 3"/>
          <p:cNvSpPr>
            <a:spLocks noGrp="1"/>
          </p:cNvSpPr>
          <p:nvPr>
            <p:ph type="sldNum" sz="quarter" idx="5"/>
          </p:nvPr>
        </p:nvSpPr>
        <p:spPr/>
        <p:txBody>
          <a:bodyPr/>
          <a:lstStyle/>
          <a:p>
            <a:fld id="{528F5784-27CE-49BF-BDF6-16B2A053E9E2}" type="slidenum">
              <a:rPr lang="en-AU" smtClean="0"/>
              <a:t>12</a:t>
            </a:fld>
            <a:endParaRPr lang="en-AU"/>
          </a:p>
        </p:txBody>
      </p:sp>
    </p:spTree>
    <p:extLst>
      <p:ext uri="{BB962C8B-B14F-4D97-AF65-F5344CB8AC3E}">
        <p14:creationId xmlns:p14="http://schemas.microsoft.com/office/powerpoint/2010/main" val="49869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Data quality and pre-processing: Can we ensure that our data we collect is representative of the overall sentiment? We will try to mitigate this through using multiple forums to capture users from different platforms. More advance users will use investing websites, whilst more novice users will use social media platforms. This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highlgiths</a:t>
            </a:r>
            <a:r>
              <a:rPr lang="en-GB" sz="1800" dirty="0">
                <a:effectLst/>
                <a:latin typeface="Calibri" panose="020F0502020204030204" pitchFamily="34" charset="0"/>
                <a:ea typeface="Calibri" panose="020F0502020204030204" pitchFamily="34" charset="0"/>
                <a:cs typeface="Times New Roman" panose="02020603050405020304" pitchFamily="18" charset="0"/>
              </a:rPr>
              <a:t> a potential limitation in our corpus if we collect just one group as previously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disccused</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Ambiguity and context: We know crypto is full of informal language and jargon, for example too the moon is associated with growth. This use of Jaron means we must be cautious when employing NLP analysis as to ensure we can capture the meaning correctly. Thus we will need to ensure we can handle the domain of finance,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techn</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 crypto</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Feature selection</a:t>
            </a:r>
          </a:p>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Model section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Ethical and legal considerations: As a data scientist we need to be aware of data gathering and scrapping. We seen previously that many websites prohibit this, though the law in Australia is complex as whilst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acadmics</a:t>
            </a:r>
            <a:r>
              <a:rPr lang="en-AU" sz="1800" dirty="0">
                <a:effectLst/>
                <a:latin typeface="Calibri" panose="020F0502020204030204" pitchFamily="34" charset="0"/>
                <a:ea typeface="Calibri" panose="020F0502020204030204" pitchFamily="34" charset="0"/>
                <a:cs typeface="Times New Roman" panose="02020603050405020304" pitchFamily="18" charset="0"/>
              </a:rPr>
              <a:t> are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exepmpt</a:t>
            </a:r>
            <a:r>
              <a:rPr lang="en-AU" sz="1800" dirty="0">
                <a:effectLst/>
                <a:latin typeface="Calibri" panose="020F0502020204030204" pitchFamily="34" charset="0"/>
                <a:ea typeface="Calibri" panose="020F0502020204030204" pitchFamily="34" charset="0"/>
                <a:cs typeface="Times New Roman" panose="02020603050405020304" pitchFamily="18" charset="0"/>
              </a:rPr>
              <a:t> to utilise copyright information, terms of services on websites still represent a contractual obligation. We are currently exploring this aspect and have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seeked</a:t>
            </a:r>
            <a:r>
              <a:rPr lang="en-AU" sz="1800" dirty="0">
                <a:effectLst/>
                <a:latin typeface="Calibri" panose="020F0502020204030204" pitchFamily="34" charset="0"/>
                <a:ea typeface="Calibri" panose="020F0502020204030204" pitchFamily="34" charset="0"/>
                <a:cs typeface="Times New Roman" panose="02020603050405020304" pitchFamily="18" charset="0"/>
              </a:rPr>
              <a:t> written permission from the websites</a:t>
            </a:r>
          </a:p>
          <a:p>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13</a:t>
            </a:fld>
            <a:endParaRPr lang="en-AU"/>
          </a:p>
        </p:txBody>
      </p:sp>
    </p:spTree>
    <p:extLst>
      <p:ext uri="{BB962C8B-B14F-4D97-AF65-F5344CB8AC3E}">
        <p14:creationId xmlns:p14="http://schemas.microsoft.com/office/powerpoint/2010/main" val="3583879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2800" b="0" i="0" dirty="0">
                <a:solidFill>
                  <a:srgbClr val="374151"/>
                </a:solidFill>
                <a:effectLst/>
                <a:latin typeface="Söhne"/>
              </a:rPr>
              <a:t>As more Australians invest in cryptocurrency and it becomes mainstream, many will want to buy or sell signals. However, forums have over 35,000 posts, making it hard to extract useful insights without data science skills. To address this, we'll explore using NLP sentiment analysis to predict price movement for a defined period using the long short term memory model, which has shown promise for coins like ETH and BTC. We'll focus on one coin of interest in the community, given its active community, substantial market presence, and ongoing development. This will help us determine if previous models apply to other coins and contribute to current research.</a:t>
            </a:r>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2</a:t>
            </a:fld>
            <a:endParaRPr lang="en-AU"/>
          </a:p>
        </p:txBody>
      </p:sp>
    </p:spTree>
    <p:extLst>
      <p:ext uri="{BB962C8B-B14F-4D97-AF65-F5344CB8AC3E}">
        <p14:creationId xmlns:p14="http://schemas.microsoft.com/office/powerpoint/2010/main" val="2894911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are many published papers which cite the use of sentiment analysis to attempt to predict price movement of cryptocurrencies, many studies limit their focus on a subset of the crypto space such as focusing on well-known coins such as BTC and ETH (</a:t>
            </a:r>
            <a:r>
              <a:rPr lang="en-AU"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116-MK032.pdf (ijke.org)</a:t>
            </a:r>
            <a:r>
              <a:rPr lang="en-AU" sz="1800" dirty="0">
                <a:effectLst/>
                <a:latin typeface="Calibri" panose="020F0502020204030204" pitchFamily="34" charset="0"/>
                <a:ea typeface="Calibri" panose="020F0502020204030204" pitchFamily="34" charset="0"/>
                <a:cs typeface="Times New Roman" panose="02020603050405020304" pitchFamily="18" charset="0"/>
              </a:rPr>
              <a:t>). NLP can be applied to various inputs according to the literature such as news articles (</a:t>
            </a:r>
            <a:r>
              <a:rPr lang="en-AU"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116-MK032.pdf (ijke.org)</a:t>
            </a:r>
            <a:r>
              <a:rPr lang="en-AU" sz="1800" dirty="0">
                <a:effectLst/>
                <a:latin typeface="Calibri" panose="020F0502020204030204" pitchFamily="34" charset="0"/>
                <a:ea typeface="Calibri" panose="020F0502020204030204" pitchFamily="34" charset="0"/>
                <a:cs typeface="Times New Roman" panose="02020603050405020304" pitchFamily="18" charset="0"/>
              </a:rPr>
              <a:t>) and even twitter sentiment analysis to predict price (</a:t>
            </a:r>
            <a:r>
              <a:rPr lang="en-AU"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BPTE: Bitcoin Price Prediction and Trend Examination using Twitter Sentiment Analysis | IEEE Conference Publication | IEEE Xplore</a:t>
            </a:r>
            <a:r>
              <a:rPr lang="en-AU" sz="1800" dirty="0">
                <a:effectLst/>
                <a:latin typeface="Calibri" panose="020F0502020204030204" pitchFamily="34" charset="0"/>
                <a:ea typeface="Calibri" panose="020F0502020204030204" pitchFamily="34" charset="0"/>
                <a:cs typeface="Times New Roman" panose="02020603050405020304" pitchFamily="18" charset="0"/>
              </a:rPr>
              <a:t>). This gives us a foundation for developing our model.</a:t>
            </a:r>
          </a:p>
          <a:p>
            <a:pPr algn="just">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Essentially there are three main methods used in financial markets to predict price movement.</a:t>
            </a:r>
          </a:p>
          <a:p>
            <a:pPr marL="342900" lvl="0" indent="-342900" algn="just">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Fundamental method: Economic features which influence price</a:t>
            </a:r>
          </a:p>
          <a:p>
            <a:pPr marL="342900" lvl="0" indent="-342900" algn="just">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Traditional technical analysis: To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forsee</a:t>
            </a:r>
            <a:r>
              <a:rPr lang="en-AU" sz="1800" dirty="0">
                <a:effectLst/>
                <a:latin typeface="Calibri" panose="020F0502020204030204" pitchFamily="34" charset="0"/>
                <a:ea typeface="Calibri" panose="020F0502020204030204" pitchFamily="34" charset="0"/>
                <a:cs typeface="Times New Roman" panose="02020603050405020304" pitchFamily="18" charset="0"/>
              </a:rPr>
              <a:t> what others are thinking based on price and volume of such cryptocurrency </a:t>
            </a:r>
          </a:p>
          <a:p>
            <a:pPr marL="342900" lvl="0" indent="-342900" algn="just">
              <a:lnSpc>
                <a:spcPct val="107000"/>
              </a:lnSpc>
              <a:spcAft>
                <a:spcPts val="800"/>
              </a:spcAft>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Quantitative technical analysis: Focuses on more quantitative and statistical approaches such as moving averages, regression etc. New methods and breakthrough in technology has seen advancements in this space. Our proposed model falls into this category.</a:t>
            </a:r>
          </a:p>
          <a:p>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3</a:t>
            </a:fld>
            <a:endParaRPr lang="en-AU"/>
          </a:p>
        </p:txBody>
      </p:sp>
    </p:spTree>
    <p:extLst>
      <p:ext uri="{BB962C8B-B14F-4D97-AF65-F5344CB8AC3E}">
        <p14:creationId xmlns:p14="http://schemas.microsoft.com/office/powerpoint/2010/main" val="101665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A review of the literature demonstrates a recurring theme in relation to NLP and predicting cryptocurrency price, and that is the Long short term memory model which is a form of recurrent neural network. Unlike traditional neural networks the long short term memory model is able to learn from the entire time series data when making a prediction, instead of just focusing in a forward direction. Many studies cite that the benefit of the long short term memory network is that it is highly efficient in forecasting chaotic and dynamic time series data which we know cryptocurrency can be. Though other studies have demonstrated that the model can be improved through employing a hybrid model approach by increasing model complexity. All sources state that a major limitation of this model though is the higher computational processing quired to train, with overfitting common with noisy data or limited data.</a:t>
            </a:r>
          </a:p>
          <a:p>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4</a:t>
            </a:fld>
            <a:endParaRPr lang="en-AU"/>
          </a:p>
        </p:txBody>
      </p:sp>
    </p:spTree>
    <p:extLst>
      <p:ext uri="{BB962C8B-B14F-4D97-AF65-F5344CB8AC3E}">
        <p14:creationId xmlns:p14="http://schemas.microsoft.com/office/powerpoint/2010/main" val="2759090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2800" b="0" i="0" dirty="0">
                <a:solidFill>
                  <a:srgbClr val="374151"/>
                </a:solidFill>
                <a:effectLst/>
                <a:latin typeface="Söhne"/>
              </a:rPr>
              <a:t>We aim to collect data from various sources for our model, starting with a wide scope to overcome issues and have contingencies in place. We want our model to capture novice, intermediate, and experienced investors to capture different perspectives and </a:t>
            </a:r>
            <a:r>
              <a:rPr lang="en-GB" sz="2800" b="0" i="0" dirty="0" err="1">
                <a:solidFill>
                  <a:srgbClr val="374151"/>
                </a:solidFill>
                <a:effectLst/>
                <a:latin typeface="Söhne"/>
              </a:rPr>
              <a:t>behaviors</a:t>
            </a:r>
            <a:r>
              <a:rPr lang="en-GB" sz="2800" b="0" i="0" dirty="0">
                <a:solidFill>
                  <a:srgbClr val="374151"/>
                </a:solidFill>
                <a:effectLst/>
                <a:latin typeface="Söhne"/>
              </a:rPr>
              <a:t> to overcome limitations and biases which could </a:t>
            </a:r>
            <a:r>
              <a:rPr lang="en-GB" sz="2800" b="0" i="0" dirty="0" err="1">
                <a:solidFill>
                  <a:srgbClr val="374151"/>
                </a:solidFill>
                <a:effectLst/>
                <a:latin typeface="Söhne"/>
              </a:rPr>
              <a:t>occure</a:t>
            </a:r>
            <a:r>
              <a:rPr lang="en-GB" sz="2800" b="0" i="0" dirty="0">
                <a:solidFill>
                  <a:srgbClr val="374151"/>
                </a:solidFill>
                <a:effectLst/>
                <a:latin typeface="Söhne"/>
              </a:rPr>
              <a:t> through focusing on one user type by having a </a:t>
            </a:r>
            <a:r>
              <a:rPr lang="en-GB" sz="2800" b="0" i="0" dirty="0" err="1">
                <a:solidFill>
                  <a:srgbClr val="374151"/>
                </a:solidFill>
                <a:effectLst/>
                <a:latin typeface="Söhne"/>
              </a:rPr>
              <a:t>representive</a:t>
            </a:r>
            <a:r>
              <a:rPr lang="en-GB" sz="2800" b="0" i="0" dirty="0">
                <a:solidFill>
                  <a:srgbClr val="374151"/>
                </a:solidFill>
                <a:effectLst/>
                <a:latin typeface="Söhne"/>
              </a:rPr>
              <a:t> corpus. We reviewed several websites with forum boards dedicated to XRP/Ripple, and found that none of them employ </a:t>
            </a:r>
            <a:r>
              <a:rPr lang="en-GB" sz="2800" b="0" i="0" dirty="0" err="1">
                <a:solidFill>
                  <a:srgbClr val="374151"/>
                </a:solidFill>
                <a:effectLst/>
                <a:latin typeface="Söhne"/>
              </a:rPr>
              <a:t>cloudfare</a:t>
            </a:r>
            <a:r>
              <a:rPr lang="en-GB" sz="2800" b="0" i="0" dirty="0">
                <a:solidFill>
                  <a:srgbClr val="374151"/>
                </a:solidFill>
                <a:effectLst/>
                <a:latin typeface="Söhne"/>
              </a:rPr>
              <a:t> protection. However, some prohibit website scraping, which may require permission or legal advice. We reached out to Reddit and Investing.com for permission with investing.com replying that it is okay to scrape and use for personal use.</a:t>
            </a:r>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5</a:t>
            </a:fld>
            <a:endParaRPr lang="en-AU"/>
          </a:p>
        </p:txBody>
      </p:sp>
    </p:spTree>
    <p:extLst>
      <p:ext uri="{BB962C8B-B14F-4D97-AF65-F5344CB8AC3E}">
        <p14:creationId xmlns:p14="http://schemas.microsoft.com/office/powerpoint/2010/main" val="219805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Even if Cloudflare technology is absent, website owners often use legal tools such as </a:t>
            </a:r>
            <a:r>
              <a:rPr lang="en-GB" b="0" i="0" dirty="0" err="1">
                <a:solidFill>
                  <a:srgbClr val="374151"/>
                </a:solidFill>
                <a:effectLst/>
                <a:latin typeface="Söhne"/>
              </a:rPr>
              <a:t>ToS</a:t>
            </a:r>
            <a:r>
              <a:rPr lang="en-GB" b="0" i="0" dirty="0">
                <a:solidFill>
                  <a:srgbClr val="374151"/>
                </a:solidFill>
                <a:effectLst/>
                <a:latin typeface="Söhne"/>
              </a:rPr>
              <a:t> to protect their content from unauthorized scraping. </a:t>
            </a:r>
            <a:r>
              <a:rPr lang="en-GB" b="0" i="0" dirty="0" err="1">
                <a:solidFill>
                  <a:srgbClr val="374151"/>
                </a:solidFill>
                <a:effectLst/>
                <a:latin typeface="Söhne"/>
              </a:rPr>
              <a:t>ToS</a:t>
            </a:r>
            <a:r>
              <a:rPr lang="en-GB" b="0" i="0" dirty="0">
                <a:solidFill>
                  <a:srgbClr val="374151"/>
                </a:solidFill>
                <a:effectLst/>
                <a:latin typeface="Söhne"/>
              </a:rPr>
              <a:t> are contracts between the website owner and the user, and they often include provisions that prohibit scraping or other forms of data extraction. We see below that many legal firms in Australia highlight that </a:t>
            </a:r>
            <a:r>
              <a:rPr lang="en-GB" b="0" i="0" dirty="0" err="1">
                <a:solidFill>
                  <a:srgbClr val="374151"/>
                </a:solidFill>
                <a:effectLst/>
                <a:latin typeface="Söhne"/>
              </a:rPr>
              <a:t>ToS</a:t>
            </a:r>
            <a:r>
              <a:rPr lang="en-GB" b="0" i="0" dirty="0">
                <a:solidFill>
                  <a:srgbClr val="374151"/>
                </a:solidFill>
                <a:effectLst/>
                <a:latin typeface="Söhne"/>
              </a:rPr>
              <a:t> as valid agreements which must be adhered to even despite scrapping is not in itself illegal, </a:t>
            </a:r>
            <a:r>
              <a:rPr lang="en-GB" b="0" i="0" dirty="0" err="1">
                <a:solidFill>
                  <a:srgbClr val="374151"/>
                </a:solidFill>
                <a:effectLst/>
                <a:latin typeface="Söhne"/>
              </a:rPr>
              <a:t>hihgltiging</a:t>
            </a:r>
            <a:r>
              <a:rPr lang="en-GB" b="0" i="0" dirty="0">
                <a:solidFill>
                  <a:srgbClr val="374151"/>
                </a:solidFill>
                <a:effectLst/>
                <a:latin typeface="Söhne"/>
              </a:rPr>
              <a:t> the complex nature of </a:t>
            </a:r>
            <a:r>
              <a:rPr lang="en-GB" b="0" i="0" dirty="0" err="1">
                <a:solidFill>
                  <a:srgbClr val="374151"/>
                </a:solidFill>
                <a:effectLst/>
                <a:latin typeface="Söhne"/>
              </a:rPr>
              <a:t>ToS</a:t>
            </a:r>
            <a:r>
              <a:rPr lang="en-GB" b="0" i="0" dirty="0">
                <a:solidFill>
                  <a:srgbClr val="374151"/>
                </a:solidFill>
                <a:effectLst/>
                <a:latin typeface="Söhne"/>
              </a:rPr>
              <a:t> and the </a:t>
            </a:r>
            <a:r>
              <a:rPr lang="en-GB" b="0" i="0" dirty="0" err="1">
                <a:solidFill>
                  <a:srgbClr val="374151"/>
                </a:solidFill>
                <a:effectLst/>
                <a:latin typeface="Söhne"/>
              </a:rPr>
              <a:t>ToS</a:t>
            </a:r>
            <a:r>
              <a:rPr lang="en-GB" b="0" i="0" dirty="0">
                <a:solidFill>
                  <a:srgbClr val="374151"/>
                </a:solidFill>
                <a:effectLst/>
                <a:latin typeface="Söhne"/>
              </a:rPr>
              <a:t> debate as cited by </a:t>
            </a:r>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6</a:t>
            </a:fld>
            <a:endParaRPr lang="en-AU"/>
          </a:p>
        </p:txBody>
      </p:sp>
    </p:spTree>
    <p:extLst>
      <p:ext uri="{BB962C8B-B14F-4D97-AF65-F5344CB8AC3E}">
        <p14:creationId xmlns:p14="http://schemas.microsoft.com/office/powerpoint/2010/main" val="89051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2800" b="0" i="0" dirty="0">
                <a:solidFill>
                  <a:srgbClr val="374151"/>
                </a:solidFill>
                <a:effectLst/>
                <a:latin typeface="Söhne"/>
              </a:rPr>
              <a:t>In this example, we showcase how we can potentially store the data we gather from multiple sources, such as Yahoo Finance and Investing.com, by utilizing web crawling and scraping techniques. Our main objective is to acquire data related to a forum post, which includes details such as date, time, source, and sentiment (if available), along with the post content itself. We have observed that each website may offer different sets of data, with some sources lacking certain information, such as the post time. Moreover, some websites may also provide additional insights, such as the user's sentiment towards a particular cryptocurrency, such as bullish, neutral, or bearish. However, we must ensure that we do not scrape any personal information, such as the username or name of the poster as this is mentioned in the </a:t>
            </a:r>
            <a:r>
              <a:rPr lang="en-GB" sz="2800" b="0" i="0" dirty="0" err="1">
                <a:solidFill>
                  <a:srgbClr val="374151"/>
                </a:solidFill>
                <a:effectLst/>
                <a:latin typeface="Söhne"/>
              </a:rPr>
              <a:t>ToS</a:t>
            </a:r>
            <a:r>
              <a:rPr lang="en-GB" sz="2800" b="0" i="0" dirty="0">
                <a:solidFill>
                  <a:srgbClr val="374151"/>
                </a:solidFill>
                <a:effectLst/>
                <a:latin typeface="Söhne"/>
              </a:rPr>
              <a:t> on some websites.</a:t>
            </a:r>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7</a:t>
            </a:fld>
            <a:endParaRPr lang="en-AU"/>
          </a:p>
        </p:txBody>
      </p:sp>
    </p:spTree>
    <p:extLst>
      <p:ext uri="{BB962C8B-B14F-4D97-AF65-F5344CB8AC3E}">
        <p14:creationId xmlns:p14="http://schemas.microsoft.com/office/powerpoint/2010/main" val="1071470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We also need historic price data for XRP, for this we will most likely use finance yahoo as it allows us to obtain historic data from 2017 onwards and does not prohibit website scrapping and does not utilise cloud fare technology. In addition, contains more data then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coingecko</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coinmarket</a:t>
            </a:r>
            <a:r>
              <a:rPr lang="en-GB" sz="1800" dirty="0">
                <a:effectLst/>
                <a:latin typeface="Calibri" panose="020F0502020204030204" pitchFamily="34" charset="0"/>
                <a:ea typeface="Calibri" panose="020F0502020204030204" pitchFamily="34" charset="0"/>
                <a:cs typeface="Times New Roman" panose="02020603050405020304" pitchFamily="18" charset="0"/>
              </a:rPr>
              <a:t> cap.</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8</a:t>
            </a:fld>
            <a:endParaRPr lang="en-AU"/>
          </a:p>
        </p:txBody>
      </p:sp>
    </p:spTree>
    <p:extLst>
      <p:ext uri="{BB962C8B-B14F-4D97-AF65-F5344CB8AC3E}">
        <p14:creationId xmlns:p14="http://schemas.microsoft.com/office/powerpoint/2010/main" val="165018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When we start gathering our data, we will need to define a period of our analysis, crypto is a volatile asset with many coins following the bitcoin cycle which is 4 years. Historically this cycle involves accumulation, markup, distribution and markdown. This 4 year cycle tends to following the bitcoin halving, which occurs when the reward for bitcoin transactions is cut in half, which reduces the rate at which new coins are created and thus lower availability of new supply. Based on historic payment data it appears that we will be able to obtain at least around 5 years of data which represents one cycle.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528F5784-27CE-49BF-BDF6-16B2A053E9E2}" type="slidenum">
              <a:rPr lang="en-AU" smtClean="0"/>
              <a:t>10</a:t>
            </a:fld>
            <a:endParaRPr lang="en-AU"/>
          </a:p>
        </p:txBody>
      </p:sp>
    </p:spTree>
    <p:extLst>
      <p:ext uri="{BB962C8B-B14F-4D97-AF65-F5344CB8AC3E}">
        <p14:creationId xmlns:p14="http://schemas.microsoft.com/office/powerpoint/2010/main" val="142598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9E9CB-E6C6-2DF5-8171-1DD581600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714429F-890F-3B72-0EFE-A8CEF45D0C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96BC9BC-C9E6-F862-2B63-6F8D70DDE97D}"/>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5" name="Footer Placeholder 4">
            <a:extLst>
              <a:ext uri="{FF2B5EF4-FFF2-40B4-BE49-F238E27FC236}">
                <a16:creationId xmlns:a16="http://schemas.microsoft.com/office/drawing/2014/main" id="{60A18862-9BE6-3A66-77BD-0A6E09EAF1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5E63568-9A43-B83C-EF51-FB8220E2BAEE}"/>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749956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22456-5787-1DDC-2937-61557C11823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68637EE-FAB0-268E-4BE4-CE2A9501B2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A5B4310-41A0-8204-39D5-EEC068320704}"/>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5" name="Footer Placeholder 4">
            <a:extLst>
              <a:ext uri="{FF2B5EF4-FFF2-40B4-BE49-F238E27FC236}">
                <a16:creationId xmlns:a16="http://schemas.microsoft.com/office/drawing/2014/main" id="{FE50AA5E-CA26-0CCF-984B-60FCF75EE9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703877C-0BCA-CDA6-02EB-43A3F2493AF5}"/>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915664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68F44C-1348-F98F-2C0F-C8501F63AA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F9A186E-28B9-173F-2A85-E96801765B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550AB9A-2E51-D5A8-CCF8-81C66A09457E}"/>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5" name="Footer Placeholder 4">
            <a:extLst>
              <a:ext uri="{FF2B5EF4-FFF2-40B4-BE49-F238E27FC236}">
                <a16:creationId xmlns:a16="http://schemas.microsoft.com/office/drawing/2014/main" id="{8E8C231F-114B-D934-E564-5026A8E981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683E51B-C8E8-8D90-D63E-B86DCBB20749}"/>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315378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99CB-C556-5045-C7FF-AC33CE2CAD2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90C9DEE-13D5-8879-F463-58BBFCB58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FDC70BA-C440-BDD7-74A8-DEF0380A3F51}"/>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5" name="Footer Placeholder 4">
            <a:extLst>
              <a:ext uri="{FF2B5EF4-FFF2-40B4-BE49-F238E27FC236}">
                <a16:creationId xmlns:a16="http://schemas.microsoft.com/office/drawing/2014/main" id="{532F8526-ABBA-12BC-27B5-A86860C6D06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59B51E8-F33D-0C04-2EBF-8E338ECBADD9}"/>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410650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26900-7781-9F1F-1E73-5B2BC467A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8C4CE64-8788-89FA-003F-30AA19A12B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1168B6-E7DD-1E76-BE03-BC2B19D3C3B3}"/>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5" name="Footer Placeholder 4">
            <a:extLst>
              <a:ext uri="{FF2B5EF4-FFF2-40B4-BE49-F238E27FC236}">
                <a16:creationId xmlns:a16="http://schemas.microsoft.com/office/drawing/2014/main" id="{29C14996-49AB-DD43-C396-82E6381145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ACE548B-52A9-EBD2-AB40-1BBBA498767E}"/>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169176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8E73-8123-957D-D23A-EC33EE720CD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86A8DD5-0D59-A608-F994-E63B594BB2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6FD7ED6-6A08-46FD-A3CA-F524289961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85B6281-73D6-B4FA-AEF8-CE82E77B1D06}"/>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6" name="Footer Placeholder 5">
            <a:extLst>
              <a:ext uri="{FF2B5EF4-FFF2-40B4-BE49-F238E27FC236}">
                <a16:creationId xmlns:a16="http://schemas.microsoft.com/office/drawing/2014/main" id="{A9690B7A-AE19-F982-D54A-D030121BF39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95E1B21-B80F-2B99-3A3D-1E937FD6513E}"/>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355254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BD75-8F48-AD6B-210C-2DD744DBD2A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49447D8-7375-53E9-801C-7F14926D7B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554483-08CB-AB32-1EC6-103C2C2B0A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9BB2C13-0EEE-5359-64AA-363162ACB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A153FB-7B96-9825-3B2A-885D10FA04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BD273DDB-B177-7FF3-906D-B2D1320E41B8}"/>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8" name="Footer Placeholder 7">
            <a:extLst>
              <a:ext uri="{FF2B5EF4-FFF2-40B4-BE49-F238E27FC236}">
                <a16:creationId xmlns:a16="http://schemas.microsoft.com/office/drawing/2014/main" id="{849784BB-47AA-30B4-020E-DFCEC168C6D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6F39F38-B982-02B4-A720-E590A33A3D24}"/>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80764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5AA2-5065-6D8C-7094-5F8AB5820C6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5A95AFA-1B00-7131-3EA6-F3038F478577}"/>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4" name="Footer Placeholder 3">
            <a:extLst>
              <a:ext uri="{FF2B5EF4-FFF2-40B4-BE49-F238E27FC236}">
                <a16:creationId xmlns:a16="http://schemas.microsoft.com/office/drawing/2014/main" id="{6AADA24A-4212-D6E6-2779-553CB49B622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5532FB5-D928-06FB-7B03-195AA0132E15}"/>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3542686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05F0D-48DD-4922-7910-5BEA212DF247}"/>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3" name="Footer Placeholder 2">
            <a:extLst>
              <a:ext uri="{FF2B5EF4-FFF2-40B4-BE49-F238E27FC236}">
                <a16:creationId xmlns:a16="http://schemas.microsoft.com/office/drawing/2014/main" id="{C19DD9E9-0F7E-08C4-B28F-BC5B065FC29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64EB95D-A8EE-025E-4A49-F1068DA3381F}"/>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532866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47ADC-B483-1345-6071-345CBDF02E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A951D58-D783-48AE-4229-A6B4E7120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5F6B802-5BFA-3B90-8C82-BDA8ADBC8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775DC-FD9B-8A4B-1F56-16F49261927B}"/>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6" name="Footer Placeholder 5">
            <a:extLst>
              <a:ext uri="{FF2B5EF4-FFF2-40B4-BE49-F238E27FC236}">
                <a16:creationId xmlns:a16="http://schemas.microsoft.com/office/drawing/2014/main" id="{86A6638C-C31E-1B46-670C-7FC17EF48BC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3B2FC1C-C864-643E-5CA0-0271E6148FDC}"/>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593052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617-1FBD-CC98-49FD-50AA5AEF92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CF308A8-FC8C-71ED-1142-D3F148A3BB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B9DA3A4-8321-B01D-3F6B-B6395648E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25E93B-4427-DDA3-9A7A-BFD6223FE05E}"/>
              </a:ext>
            </a:extLst>
          </p:cNvPr>
          <p:cNvSpPr>
            <a:spLocks noGrp="1"/>
          </p:cNvSpPr>
          <p:nvPr>
            <p:ph type="dt" sz="half" idx="10"/>
          </p:nvPr>
        </p:nvSpPr>
        <p:spPr/>
        <p:txBody>
          <a:bodyPr/>
          <a:lstStyle/>
          <a:p>
            <a:fld id="{760F9C55-CCDF-4CF3-A5C1-8BAB2D47C04A}" type="datetimeFigureOut">
              <a:rPr lang="en-AU" smtClean="0"/>
              <a:t>6/04/2023</a:t>
            </a:fld>
            <a:endParaRPr lang="en-AU"/>
          </a:p>
        </p:txBody>
      </p:sp>
      <p:sp>
        <p:nvSpPr>
          <p:cNvPr id="6" name="Footer Placeholder 5">
            <a:extLst>
              <a:ext uri="{FF2B5EF4-FFF2-40B4-BE49-F238E27FC236}">
                <a16:creationId xmlns:a16="http://schemas.microsoft.com/office/drawing/2014/main" id="{E13A87F3-6283-B691-942F-B6D26BF4502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D313258-13F2-2BFD-D6DD-6C5D8448013D}"/>
              </a:ext>
            </a:extLst>
          </p:cNvPr>
          <p:cNvSpPr>
            <a:spLocks noGrp="1"/>
          </p:cNvSpPr>
          <p:nvPr>
            <p:ph type="sldNum" sz="quarter" idx="12"/>
          </p:nvPr>
        </p:nvSpPr>
        <p:spPr/>
        <p:txBody>
          <a:bodyPr/>
          <a:lstStyle/>
          <a:p>
            <a:fld id="{FE44BECA-90D8-4248-A759-C18FC0FE4035}" type="slidenum">
              <a:rPr lang="en-AU" smtClean="0"/>
              <a:t>‹#›</a:t>
            </a:fld>
            <a:endParaRPr lang="en-AU"/>
          </a:p>
        </p:txBody>
      </p:sp>
    </p:spTree>
    <p:extLst>
      <p:ext uri="{BB962C8B-B14F-4D97-AF65-F5344CB8AC3E}">
        <p14:creationId xmlns:p14="http://schemas.microsoft.com/office/powerpoint/2010/main" val="57086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F0AC6F-CC0F-FA84-0D37-316AF6B4A6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2AE227F-E370-A1CD-06DD-B62D8F7D5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5103DD7-24F0-F693-D495-E09AF09DC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9C55-CCDF-4CF3-A5C1-8BAB2D47C04A}" type="datetimeFigureOut">
              <a:rPr lang="en-AU" smtClean="0"/>
              <a:t>6/04/2023</a:t>
            </a:fld>
            <a:endParaRPr lang="en-AU"/>
          </a:p>
        </p:txBody>
      </p:sp>
      <p:sp>
        <p:nvSpPr>
          <p:cNvPr id="5" name="Footer Placeholder 4">
            <a:extLst>
              <a:ext uri="{FF2B5EF4-FFF2-40B4-BE49-F238E27FC236}">
                <a16:creationId xmlns:a16="http://schemas.microsoft.com/office/drawing/2014/main" id="{9BE2DCCE-7A21-6837-F66F-43CF730A7F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C557478-2E26-713E-966A-EB122CF97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4BECA-90D8-4248-A759-C18FC0FE4035}" type="slidenum">
              <a:rPr lang="en-AU" smtClean="0"/>
              <a:t>‹#›</a:t>
            </a:fld>
            <a:endParaRPr lang="en-AU"/>
          </a:p>
        </p:txBody>
      </p:sp>
    </p:spTree>
    <p:extLst>
      <p:ext uri="{BB962C8B-B14F-4D97-AF65-F5344CB8AC3E}">
        <p14:creationId xmlns:p14="http://schemas.microsoft.com/office/powerpoint/2010/main" val="3485543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13.jpeg"/><Relationship Id="rId10" Type="http://schemas.microsoft.com/office/2007/relationships/diagramDrawing" Target="../diagrams/drawing2.xml"/><Relationship Id="rId4" Type="http://schemas.openxmlformats.org/officeDocument/2006/relationships/notesSlide" Target="../notesSlides/notesSlide12.xml"/><Relationship Id="rId9"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numbers on a digital display">
            <a:extLst>
              <a:ext uri="{FF2B5EF4-FFF2-40B4-BE49-F238E27FC236}">
                <a16:creationId xmlns:a16="http://schemas.microsoft.com/office/drawing/2014/main" id="{1FA7F100-E39A-BF19-FF08-B721ADA982C9}"/>
              </a:ext>
            </a:extLst>
          </p:cNvPr>
          <p:cNvPicPr>
            <a:picLocks noChangeAspect="1"/>
          </p:cNvPicPr>
          <p:nvPr/>
        </p:nvPicPr>
        <p:blipFill rotWithShape="1">
          <a:blip r:embed="rId5"/>
          <a:srcRect l="17869"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98B8D7-E932-398C-39B3-2797997C9A2D}"/>
              </a:ext>
            </a:extLst>
          </p:cNvPr>
          <p:cNvSpPr>
            <a:spLocks noGrp="1"/>
          </p:cNvSpPr>
          <p:nvPr>
            <p:ph type="title"/>
          </p:nvPr>
        </p:nvSpPr>
        <p:spPr>
          <a:xfrm>
            <a:off x="838200" y="365125"/>
            <a:ext cx="3822189" cy="1899912"/>
          </a:xfrm>
        </p:spPr>
        <p:txBody>
          <a:bodyPr>
            <a:normAutofit/>
          </a:bodyPr>
          <a:lstStyle/>
          <a:p>
            <a:r>
              <a:rPr lang="en-GB" sz="4000" dirty="0"/>
              <a:t>Background</a:t>
            </a:r>
            <a:endParaRPr lang="en-AU" sz="4000" dirty="0"/>
          </a:p>
        </p:txBody>
      </p:sp>
      <p:sp>
        <p:nvSpPr>
          <p:cNvPr id="3" name="Content Placeholder 2">
            <a:extLst>
              <a:ext uri="{FF2B5EF4-FFF2-40B4-BE49-F238E27FC236}">
                <a16:creationId xmlns:a16="http://schemas.microsoft.com/office/drawing/2014/main" id="{B27407A1-2441-85DD-D819-121087184915}"/>
              </a:ext>
            </a:extLst>
          </p:cNvPr>
          <p:cNvSpPr>
            <a:spLocks noGrp="1"/>
          </p:cNvSpPr>
          <p:nvPr>
            <p:ph idx="1"/>
          </p:nvPr>
        </p:nvSpPr>
        <p:spPr>
          <a:xfrm>
            <a:off x="838200" y="2434201"/>
            <a:ext cx="3822189" cy="3742762"/>
          </a:xfrm>
        </p:spPr>
        <p:txBody>
          <a:bodyPr>
            <a:normAutofit/>
          </a:bodyPr>
          <a:lstStyle/>
          <a:p>
            <a:r>
              <a:rPr lang="en-GB" sz="1900"/>
              <a:t>More widespread and mainstream </a:t>
            </a:r>
          </a:p>
          <a:p>
            <a:r>
              <a:rPr lang="en-GB" sz="1900"/>
              <a:t>Introduction of Central Bank Digital Currencies</a:t>
            </a:r>
          </a:p>
          <a:p>
            <a:r>
              <a:rPr lang="en-GB" sz="1900"/>
              <a:t>Current financial system outdates using legacy methods such as SWIFT</a:t>
            </a:r>
          </a:p>
          <a:p>
            <a:r>
              <a:rPr lang="en-GB" sz="1900"/>
              <a:t>Australian Banks exploring the use of blockchain technology to settle payments</a:t>
            </a:r>
          </a:p>
          <a:p>
            <a:r>
              <a:rPr lang="en-GB" sz="1900"/>
              <a:t>In 2021 it was estimated 28% of Australians own or have owned cryptocurrency </a:t>
            </a:r>
          </a:p>
          <a:p>
            <a:endParaRPr lang="en-AU" sz="1900"/>
          </a:p>
        </p:txBody>
      </p:sp>
      <p:pic>
        <p:nvPicPr>
          <p:cNvPr id="7" name="Audio 6">
            <a:hlinkClick r:id="" action="ppaction://media"/>
            <a:extLst>
              <a:ext uri="{FF2B5EF4-FFF2-40B4-BE49-F238E27FC236}">
                <a16:creationId xmlns:a16="http://schemas.microsoft.com/office/drawing/2014/main" id="{FB456994-810F-170E-5D79-02076245094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082618"/>
      </p:ext>
    </p:extLst>
  </p:cSld>
  <p:clrMapOvr>
    <a:masterClrMapping/>
  </p:clrMapOvr>
  <mc:AlternateContent xmlns:mc="http://schemas.openxmlformats.org/markup-compatibility/2006">
    <mc:Choice xmlns:p14="http://schemas.microsoft.com/office/powerpoint/2010/main" Requires="p14">
      <p:transition spd="slow" p14:dur="2000" advTm="42045"/>
    </mc:Choice>
    <mc:Fallback>
      <p:transition spd="slow" advTm="42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85E77-613E-0944-C0DB-0CE8BF8769F8}"/>
              </a:ext>
            </a:extLst>
          </p:cNvPr>
          <p:cNvSpPr>
            <a:spLocks noGrp="1"/>
          </p:cNvSpPr>
          <p:nvPr>
            <p:ph type="title"/>
          </p:nvPr>
        </p:nvSpPr>
        <p:spPr>
          <a:xfrm>
            <a:off x="630936" y="639520"/>
            <a:ext cx="3429000" cy="1719072"/>
          </a:xfrm>
        </p:spPr>
        <p:txBody>
          <a:bodyPr anchor="b">
            <a:normAutofit/>
          </a:bodyPr>
          <a:lstStyle/>
          <a:p>
            <a:r>
              <a:rPr lang="en-GB" sz="4200" dirty="0"/>
              <a:t>Considerations</a:t>
            </a:r>
            <a:endParaRPr lang="en-AU" sz="4200" dirty="0"/>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7B7E27-983E-87B7-58E7-6465EFCA4FCB}"/>
              </a:ext>
            </a:extLst>
          </p:cNvPr>
          <p:cNvSpPr>
            <a:spLocks noGrp="1"/>
          </p:cNvSpPr>
          <p:nvPr>
            <p:ph idx="1"/>
          </p:nvPr>
        </p:nvSpPr>
        <p:spPr>
          <a:xfrm>
            <a:off x="630936" y="2807208"/>
            <a:ext cx="3429000" cy="3410712"/>
          </a:xfrm>
        </p:spPr>
        <p:txBody>
          <a:bodyPr anchor="t">
            <a:normAutofit/>
          </a:bodyPr>
          <a:lstStyle/>
          <a:p>
            <a:r>
              <a:rPr lang="en-GB" sz="1700" dirty="0"/>
              <a:t>What is our period of analysis?</a:t>
            </a:r>
          </a:p>
          <a:p>
            <a:pPr lvl="1"/>
            <a:r>
              <a:rPr lang="en-GB" sz="1300" dirty="0"/>
              <a:t>1 bitcoin cycle</a:t>
            </a:r>
          </a:p>
          <a:p>
            <a:pPr marL="457200" lvl="1" indent="0">
              <a:buNone/>
            </a:pPr>
            <a:endParaRPr lang="en-AU" sz="1700" dirty="0"/>
          </a:p>
        </p:txBody>
      </p:sp>
      <p:pic>
        <p:nvPicPr>
          <p:cNvPr id="1026" name="Picture 2">
            <a:extLst>
              <a:ext uri="{FF2B5EF4-FFF2-40B4-BE49-F238E27FC236}">
                <a16:creationId xmlns:a16="http://schemas.microsoft.com/office/drawing/2014/main" id="{0EEC025A-E27A-A74D-92A9-666A9DB5960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54296" y="1301791"/>
            <a:ext cx="6903720" cy="4254417"/>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8D9969FA-ACB3-879D-5141-A7BB9939A8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7752055"/>
      </p:ext>
    </p:extLst>
  </p:cSld>
  <p:clrMapOvr>
    <a:masterClrMapping/>
  </p:clrMapOvr>
  <mc:AlternateContent xmlns:mc="http://schemas.openxmlformats.org/markup-compatibility/2006">
    <mc:Choice xmlns:p14="http://schemas.microsoft.com/office/powerpoint/2010/main" Requires="p14">
      <p:transition spd="slow" p14:dur="2000" advTm="32578"/>
    </mc:Choice>
    <mc:Fallback>
      <p:transition spd="slow" advTm="32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5CF279-A505-9B6E-8A6F-E4FAA804CA27}"/>
              </a:ext>
            </a:extLst>
          </p:cNvPr>
          <p:cNvSpPr>
            <a:spLocks noGrp="1"/>
          </p:cNvSpPr>
          <p:nvPr>
            <p:ph type="title"/>
          </p:nvPr>
        </p:nvSpPr>
        <p:spPr>
          <a:xfrm>
            <a:off x="1137034" y="609597"/>
            <a:ext cx="9392421" cy="1330841"/>
          </a:xfrm>
        </p:spPr>
        <p:txBody>
          <a:bodyPr>
            <a:normAutofit/>
          </a:bodyPr>
          <a:lstStyle/>
          <a:p>
            <a:r>
              <a:rPr lang="en-GB" dirty="0"/>
              <a:t>Corpus Sampling and Methodologies</a:t>
            </a:r>
            <a:endParaRPr lang="en-AU" dirty="0"/>
          </a:p>
        </p:txBody>
      </p:sp>
      <p:sp>
        <p:nvSpPr>
          <p:cNvPr id="3" name="Content Placeholder 2">
            <a:extLst>
              <a:ext uri="{FF2B5EF4-FFF2-40B4-BE49-F238E27FC236}">
                <a16:creationId xmlns:a16="http://schemas.microsoft.com/office/drawing/2014/main" id="{57F1E1D8-7004-74C4-DE35-39F88281F4CA}"/>
              </a:ext>
            </a:extLst>
          </p:cNvPr>
          <p:cNvSpPr>
            <a:spLocks noGrp="1"/>
          </p:cNvSpPr>
          <p:nvPr>
            <p:ph idx="1"/>
          </p:nvPr>
        </p:nvSpPr>
        <p:spPr>
          <a:xfrm>
            <a:off x="1137034" y="2198362"/>
            <a:ext cx="4958966" cy="3917773"/>
          </a:xfrm>
        </p:spPr>
        <p:txBody>
          <a:bodyPr>
            <a:normAutofit/>
          </a:bodyPr>
          <a:lstStyle/>
          <a:p>
            <a:r>
              <a:rPr lang="en-GB" sz="2000" dirty="0"/>
              <a:t>How big will our corpus need to be?</a:t>
            </a:r>
          </a:p>
          <a:p>
            <a:r>
              <a:rPr lang="en-GB" sz="2000" dirty="0"/>
              <a:t>Many cite when collecting timeseries to forecast price granularity is important to capture intraday fluctuations (</a:t>
            </a:r>
            <a:r>
              <a:rPr lang="en-GB" sz="2000" dirty="0" err="1"/>
              <a:t>Hilpisch</a:t>
            </a:r>
            <a:r>
              <a:rPr lang="en-GB" sz="2000" dirty="0"/>
              <a:t>, 2015)</a:t>
            </a:r>
          </a:p>
          <a:p>
            <a:pPr lvl="1"/>
            <a:r>
              <a:rPr lang="en-GB" sz="2000" dirty="0"/>
              <a:t>4 years * 365 days * 24 hours = 35,040 possible forum posts</a:t>
            </a:r>
          </a:p>
          <a:p>
            <a:pPr lvl="1"/>
            <a:r>
              <a:rPr lang="en-GB" sz="2000" dirty="0"/>
              <a:t>Investing.com only has 35,000+ forum posts</a:t>
            </a:r>
          </a:p>
        </p:txBody>
      </p:sp>
      <p:pic>
        <p:nvPicPr>
          <p:cNvPr id="4" name="Picture 3">
            <a:extLst>
              <a:ext uri="{FF2B5EF4-FFF2-40B4-BE49-F238E27FC236}">
                <a16:creationId xmlns:a16="http://schemas.microsoft.com/office/drawing/2014/main" id="{A33F2189-5874-5833-4E58-7C6A99ED0CBA}"/>
              </a:ext>
            </a:extLst>
          </p:cNvPr>
          <p:cNvPicPr>
            <a:picLocks noChangeAspect="1"/>
          </p:cNvPicPr>
          <p:nvPr/>
        </p:nvPicPr>
        <p:blipFill>
          <a:blip r:embed="rId5"/>
          <a:stretch>
            <a:fillRect/>
          </a:stretch>
        </p:blipFill>
        <p:spPr>
          <a:xfrm>
            <a:off x="6719367" y="3787533"/>
            <a:ext cx="4788505" cy="550677"/>
          </a:xfrm>
          <a:prstGeom prst="rect">
            <a:avLst/>
          </a:prstGeom>
        </p:spPr>
      </p:pic>
      <p:sp>
        <p:nvSpPr>
          <p:cNvPr id="60"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Audio 7">
            <a:hlinkClick r:id="" action="ppaction://media"/>
            <a:extLst>
              <a:ext uri="{FF2B5EF4-FFF2-40B4-BE49-F238E27FC236}">
                <a16:creationId xmlns:a16="http://schemas.microsoft.com/office/drawing/2014/main" id="{C63412FE-A28C-2B94-B3EC-898E8CC84DF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6907714"/>
      </p:ext>
    </p:extLst>
  </p:cSld>
  <p:clrMapOvr>
    <a:masterClrMapping/>
  </p:clrMapOvr>
  <mc:AlternateContent xmlns:mc="http://schemas.openxmlformats.org/markup-compatibility/2006">
    <mc:Choice xmlns:p14="http://schemas.microsoft.com/office/powerpoint/2010/main" Requires="p14">
      <p:transition spd="slow" p14:dur="2000" advTm="47375"/>
    </mc:Choice>
    <mc:Fallback>
      <p:transition spd="slow" advTm="47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3B25F4-F710-A71D-39B7-202697175F2C}"/>
              </a:ext>
            </a:extLst>
          </p:cNvPr>
          <p:cNvSpPr>
            <a:spLocks noGrp="1"/>
          </p:cNvSpPr>
          <p:nvPr>
            <p:ph type="title"/>
          </p:nvPr>
        </p:nvSpPr>
        <p:spPr>
          <a:xfrm>
            <a:off x="838200" y="609600"/>
            <a:ext cx="3739341" cy="1330839"/>
          </a:xfrm>
        </p:spPr>
        <p:txBody>
          <a:bodyPr>
            <a:normAutofit/>
          </a:bodyPr>
          <a:lstStyle/>
          <a:p>
            <a:r>
              <a:rPr lang="en-GB" dirty="0"/>
              <a:t>Corpus Possessing</a:t>
            </a:r>
            <a:endParaRPr lang="en-AU" dirty="0"/>
          </a:p>
        </p:txBody>
      </p:sp>
      <p:sp>
        <p:nvSpPr>
          <p:cNvPr id="3" name="Content Placeholder 2">
            <a:extLst>
              <a:ext uri="{FF2B5EF4-FFF2-40B4-BE49-F238E27FC236}">
                <a16:creationId xmlns:a16="http://schemas.microsoft.com/office/drawing/2014/main" id="{5C8A3517-37DF-0399-BE5C-CE39DE0CA624}"/>
              </a:ext>
            </a:extLst>
          </p:cNvPr>
          <p:cNvSpPr>
            <a:spLocks noGrp="1"/>
          </p:cNvSpPr>
          <p:nvPr>
            <p:ph idx="1"/>
          </p:nvPr>
        </p:nvSpPr>
        <p:spPr>
          <a:xfrm>
            <a:off x="862366" y="2194102"/>
            <a:ext cx="3427001" cy="3908586"/>
          </a:xfrm>
        </p:spPr>
        <p:txBody>
          <a:bodyPr>
            <a:normAutofit lnSpcReduction="10000"/>
          </a:bodyPr>
          <a:lstStyle/>
          <a:p>
            <a:r>
              <a:rPr lang="en-GB" sz="2000" dirty="0"/>
              <a:t>Many studies have utilised vastly different approaches predicting crypto/stock prices via NLP</a:t>
            </a:r>
          </a:p>
          <a:p>
            <a:r>
              <a:rPr lang="en-GB" sz="2000" dirty="0"/>
              <a:t>Pre-processing could include</a:t>
            </a:r>
          </a:p>
          <a:p>
            <a:pPr lvl="1"/>
            <a:r>
              <a:rPr lang="en-GB" sz="1600" dirty="0"/>
              <a:t>Tokenization</a:t>
            </a:r>
          </a:p>
          <a:p>
            <a:pPr lvl="1"/>
            <a:r>
              <a:rPr lang="en-GB" sz="1600" dirty="0"/>
              <a:t>Stop word removal</a:t>
            </a:r>
          </a:p>
          <a:p>
            <a:pPr lvl="1"/>
            <a:r>
              <a:rPr lang="en-GB" sz="1600" dirty="0"/>
              <a:t>Stemming/lemmatization to normalise and remove noise</a:t>
            </a:r>
          </a:p>
          <a:p>
            <a:r>
              <a:rPr lang="en-GB" sz="2000" dirty="0"/>
              <a:t>One approach</a:t>
            </a:r>
          </a:p>
          <a:p>
            <a:pPr lvl="1"/>
            <a:r>
              <a:rPr lang="en-GB" sz="1600" dirty="0"/>
              <a:t>Word2Vec Vs Bag of Word</a:t>
            </a:r>
          </a:p>
          <a:p>
            <a:r>
              <a:rPr lang="en-GB" sz="2000" dirty="0"/>
              <a:t>Slow to train</a:t>
            </a:r>
          </a:p>
          <a:p>
            <a:pPr lvl="1"/>
            <a:r>
              <a:rPr lang="en-GB" sz="1600" dirty="0"/>
              <a:t>Dimension reduction </a:t>
            </a:r>
          </a:p>
        </p:txBody>
      </p:sp>
      <p:pic>
        <p:nvPicPr>
          <p:cNvPr id="5" name="Picture 4">
            <a:extLst>
              <a:ext uri="{FF2B5EF4-FFF2-40B4-BE49-F238E27FC236}">
                <a16:creationId xmlns:a16="http://schemas.microsoft.com/office/drawing/2014/main" id="{F525F7E1-A156-35A3-79A9-A21C3BC08386}"/>
              </a:ext>
            </a:extLst>
          </p:cNvPr>
          <p:cNvPicPr>
            <a:picLocks noChangeAspect="1"/>
          </p:cNvPicPr>
          <p:nvPr/>
        </p:nvPicPr>
        <p:blipFill>
          <a:blip r:embed="rId5"/>
          <a:stretch>
            <a:fillRect/>
          </a:stretch>
        </p:blipFill>
        <p:spPr>
          <a:xfrm>
            <a:off x="5574534" y="661916"/>
            <a:ext cx="5896986" cy="5557909"/>
          </a:xfrm>
          <a:prstGeom prst="rect">
            <a:avLst/>
          </a:prstGeom>
        </p:spPr>
      </p:pic>
      <p:sp>
        <p:nvSpPr>
          <p:cNvPr id="6" name="TextBox 5">
            <a:extLst>
              <a:ext uri="{FF2B5EF4-FFF2-40B4-BE49-F238E27FC236}">
                <a16:creationId xmlns:a16="http://schemas.microsoft.com/office/drawing/2014/main" id="{422DD90F-3834-61E6-C292-2FB8ADD79C35}"/>
              </a:ext>
            </a:extLst>
          </p:cNvPr>
          <p:cNvSpPr txBox="1"/>
          <p:nvPr/>
        </p:nvSpPr>
        <p:spPr>
          <a:xfrm>
            <a:off x="5408015" y="6377330"/>
            <a:ext cx="7029409" cy="323165"/>
          </a:xfrm>
          <a:prstGeom prst="rect">
            <a:avLst/>
          </a:prstGeom>
          <a:noFill/>
        </p:spPr>
        <p:txBody>
          <a:bodyPr wrap="square" rtlCol="0">
            <a:spAutoFit/>
          </a:bodyPr>
          <a:lstStyle/>
          <a:p>
            <a:r>
              <a:rPr lang="en-GB" sz="1500" dirty="0"/>
              <a:t>Figure: Study which employed Word2Vec to predict stock price </a:t>
            </a:r>
            <a:r>
              <a:rPr lang="en-AU" sz="1500" dirty="0"/>
              <a:t>(Chandola et al., 2022)</a:t>
            </a:r>
          </a:p>
        </p:txBody>
      </p:sp>
      <p:pic>
        <p:nvPicPr>
          <p:cNvPr id="9" name="Audio 8">
            <a:hlinkClick r:id="" action="ppaction://media"/>
            <a:extLst>
              <a:ext uri="{FF2B5EF4-FFF2-40B4-BE49-F238E27FC236}">
                <a16:creationId xmlns:a16="http://schemas.microsoft.com/office/drawing/2014/main" id="{89B1491D-BE96-6896-E823-98EA05934D6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6006245"/>
      </p:ext>
    </p:extLst>
  </p:cSld>
  <p:clrMapOvr>
    <a:masterClrMapping/>
  </p:clrMapOvr>
  <mc:AlternateContent xmlns:mc="http://schemas.openxmlformats.org/markup-compatibility/2006">
    <mc:Choice xmlns:p14="http://schemas.microsoft.com/office/powerpoint/2010/main" Requires="p14">
      <p:transition spd="slow" p14:dur="2000" advTm="48467"/>
    </mc:Choice>
    <mc:Fallback>
      <p:transition spd="slow" advTm="48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5">
            <a:extLst>
              <a:ext uri="{FF2B5EF4-FFF2-40B4-BE49-F238E27FC236}">
                <a16:creationId xmlns:a16="http://schemas.microsoft.com/office/drawing/2014/main" id="{6DE79F73-03DF-8D81-4442-DBCCBE4AFDC3}"/>
              </a:ext>
            </a:extLst>
          </p:cNvPr>
          <p:cNvPicPr>
            <a:picLocks noChangeAspect="1"/>
          </p:cNvPicPr>
          <p:nvPr/>
        </p:nvPicPr>
        <p:blipFill rotWithShape="1">
          <a:blip r:embed="rId5">
            <a:duotone>
              <a:schemeClr val="bg2">
                <a:shade val="45000"/>
                <a:satMod val="135000"/>
              </a:schemeClr>
              <a:prstClr val="white"/>
            </a:duotone>
          </a:blip>
          <a:srcRect/>
          <a:stretch/>
        </p:blipFill>
        <p:spPr>
          <a:xfrm>
            <a:off x="20" y="10"/>
            <a:ext cx="12191980" cy="6857990"/>
          </a:xfrm>
          <a:prstGeom prst="rect">
            <a:avLst/>
          </a:prstGeom>
        </p:spPr>
      </p:pic>
      <p:sp>
        <p:nvSpPr>
          <p:cNvPr id="42"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7D2FC-3072-B3C5-62DB-71FB723B3D60}"/>
              </a:ext>
            </a:extLst>
          </p:cNvPr>
          <p:cNvSpPr>
            <a:spLocks noGrp="1"/>
          </p:cNvSpPr>
          <p:nvPr>
            <p:ph type="title"/>
          </p:nvPr>
        </p:nvSpPr>
        <p:spPr>
          <a:xfrm>
            <a:off x="838200" y="365125"/>
            <a:ext cx="10515600" cy="1325563"/>
          </a:xfrm>
        </p:spPr>
        <p:txBody>
          <a:bodyPr>
            <a:normAutofit/>
          </a:bodyPr>
          <a:lstStyle/>
          <a:p>
            <a:r>
              <a:rPr lang="en-GB" dirty="0"/>
              <a:t>Potential Challenges and limitations Identified</a:t>
            </a:r>
            <a:endParaRPr lang="en-AU" dirty="0"/>
          </a:p>
        </p:txBody>
      </p:sp>
      <p:graphicFrame>
        <p:nvGraphicFramePr>
          <p:cNvPr id="43" name="Content Placeholder 2">
            <a:extLst>
              <a:ext uri="{FF2B5EF4-FFF2-40B4-BE49-F238E27FC236}">
                <a16:creationId xmlns:a16="http://schemas.microsoft.com/office/drawing/2014/main" id="{7BF1FD21-B174-7676-05E0-ACD1B0B68C0C}"/>
              </a:ext>
            </a:extLst>
          </p:cNvPr>
          <p:cNvGraphicFramePr>
            <a:graphicFrameLocks noGrp="1"/>
          </p:cNvGraphicFramePr>
          <p:nvPr>
            <p:ph idx="1"/>
            <p:extLst>
              <p:ext uri="{D42A27DB-BD31-4B8C-83A1-F6EECF244321}">
                <p14:modId xmlns:p14="http://schemas.microsoft.com/office/powerpoint/2010/main" val="27128848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6F9DC1F8-B925-1E35-B91C-E73E6A235CF6}"/>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03697771"/>
      </p:ext>
    </p:extLst>
  </p:cSld>
  <p:clrMapOvr>
    <a:masterClrMapping/>
  </p:clrMapOvr>
  <mc:AlternateContent xmlns:mc="http://schemas.openxmlformats.org/markup-compatibility/2006" xmlns:p14="http://schemas.microsoft.com/office/powerpoint/2010/main">
    <mc:Choice Requires="p14">
      <p:transition spd="slow" p14:dur="2000" advTm="84246"/>
    </mc:Choice>
    <mc:Fallback xmlns="">
      <p:transition spd="slow" advTm="84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6D17-3C26-4AE9-A587-E86A745AEB67}"/>
              </a:ext>
            </a:extLst>
          </p:cNvPr>
          <p:cNvSpPr>
            <a:spLocks noGrp="1"/>
          </p:cNvSpPr>
          <p:nvPr>
            <p:ph type="title"/>
          </p:nvPr>
        </p:nvSpPr>
        <p:spPr/>
        <p:txBody>
          <a:bodyPr/>
          <a:lstStyle/>
          <a:p>
            <a:r>
              <a:rPr lang="en-GB" dirty="0"/>
              <a:t>References </a:t>
            </a:r>
            <a:endParaRPr lang="en-AU" dirty="0"/>
          </a:p>
        </p:txBody>
      </p:sp>
      <p:sp>
        <p:nvSpPr>
          <p:cNvPr id="3" name="Content Placeholder 2">
            <a:extLst>
              <a:ext uri="{FF2B5EF4-FFF2-40B4-BE49-F238E27FC236}">
                <a16:creationId xmlns:a16="http://schemas.microsoft.com/office/drawing/2014/main" id="{5076097C-381C-BB3F-2860-0DCBEDAC8E10}"/>
              </a:ext>
            </a:extLst>
          </p:cNvPr>
          <p:cNvSpPr>
            <a:spLocks noGrp="1"/>
          </p:cNvSpPr>
          <p:nvPr>
            <p:ph idx="1"/>
          </p:nvPr>
        </p:nvSpPr>
        <p:spPr/>
        <p:txBody>
          <a:bodyPr>
            <a:normAutofit fontScale="70000" lnSpcReduction="20000"/>
          </a:bodyPr>
          <a:lstStyle/>
          <a:p>
            <a:pPr marL="0" indent="0">
              <a:buNone/>
            </a:pPr>
            <a:r>
              <a:rPr lang="en-AU" dirty="0" err="1"/>
              <a:t>Lahmiri</a:t>
            </a:r>
            <a:r>
              <a:rPr lang="en-AU" dirty="0"/>
              <a:t>, S. and </a:t>
            </a:r>
            <a:r>
              <a:rPr lang="en-AU" dirty="0" err="1"/>
              <a:t>Bekiros</a:t>
            </a:r>
            <a:r>
              <a:rPr lang="en-AU" dirty="0"/>
              <a:t>, S. (2019) “Cryptocurrency forecasting with deep learning chaotic neural networks,” Chaos, Solitons &amp;amp; Fractals, 118, pp. 35–40. Available at: https://doi.org/10.1016/j.chaos.2018.11.014. </a:t>
            </a:r>
          </a:p>
          <a:p>
            <a:pPr marL="0" indent="0">
              <a:buNone/>
            </a:pPr>
            <a:r>
              <a:rPr lang="en-GB" dirty="0">
                <a:effectLst/>
              </a:rPr>
              <a:t>Kang, C.Y., Lee, C.P. and Lim, K.M. (2022) “Cryptocurrency price prediction with convolutional neural network and stacked gated recurrent unit,” </a:t>
            </a:r>
            <a:r>
              <a:rPr lang="en-GB" i="1" dirty="0">
                <a:effectLst/>
              </a:rPr>
              <a:t>Data</a:t>
            </a:r>
            <a:r>
              <a:rPr lang="en-GB" dirty="0">
                <a:effectLst/>
              </a:rPr>
              <a:t>, 7(11), p. 149. Available at: https://doi.org/10.3390/data7110149. </a:t>
            </a:r>
          </a:p>
          <a:p>
            <a:pPr marL="0" indent="0">
              <a:buNone/>
            </a:pPr>
            <a:r>
              <a:rPr lang="en-GB" dirty="0">
                <a:effectLst/>
              </a:rPr>
              <a:t>Vo, A.-D. (2019) “Sentiment analysis of news for effective cryptocurrency price prediction,” </a:t>
            </a:r>
            <a:r>
              <a:rPr lang="en-GB" i="1" dirty="0">
                <a:effectLst/>
              </a:rPr>
              <a:t>International Journal of Knowledge Engineering</a:t>
            </a:r>
            <a:r>
              <a:rPr lang="en-GB" dirty="0">
                <a:effectLst/>
              </a:rPr>
              <a:t>, 5(2), pp. 47–52. Available at: https://doi.org/10.18178/ijke.2019.5.2.116. </a:t>
            </a:r>
          </a:p>
          <a:p>
            <a:pPr marL="0" indent="0">
              <a:buNone/>
            </a:pPr>
            <a:r>
              <a:rPr lang="en-AU" dirty="0">
                <a:effectLst/>
              </a:rPr>
              <a:t>Shahzad, M.K. </a:t>
            </a:r>
            <a:r>
              <a:rPr lang="en-AU" i="1" dirty="0">
                <a:effectLst/>
              </a:rPr>
              <a:t>et al.</a:t>
            </a:r>
            <a:r>
              <a:rPr lang="en-AU" dirty="0">
                <a:effectLst/>
              </a:rPr>
              <a:t> (2021) “BPTE: Bitcoin price prediction and trend examination using Twitter sentiment analysis,” </a:t>
            </a:r>
            <a:r>
              <a:rPr lang="en-AU" i="1" dirty="0">
                <a:effectLst/>
              </a:rPr>
              <a:t>2021 International Conference on Information and Communication Technology Convergence (ICTC)</a:t>
            </a:r>
            <a:r>
              <a:rPr lang="en-AU" dirty="0">
                <a:effectLst/>
              </a:rPr>
              <a:t> [Preprint]. Available at: https://doi.org/10.1109/ictc52510.2021.9620216. </a:t>
            </a:r>
          </a:p>
          <a:p>
            <a:pPr marL="0" indent="0">
              <a:buNone/>
            </a:pPr>
            <a:r>
              <a:rPr lang="en-GB" dirty="0">
                <a:effectLst/>
              </a:rPr>
              <a:t>Coyne, A. (2022) </a:t>
            </a:r>
            <a:r>
              <a:rPr lang="en-GB" i="1" dirty="0">
                <a:effectLst/>
              </a:rPr>
              <a:t>Super Simple Neural Network for bitcoin price prediction in Python</a:t>
            </a:r>
            <a:r>
              <a:rPr lang="en-GB" dirty="0">
                <a:effectLst/>
              </a:rPr>
              <a:t>, </a:t>
            </a:r>
            <a:r>
              <a:rPr lang="en-GB" i="1" dirty="0">
                <a:effectLst/>
              </a:rPr>
              <a:t>Medium</a:t>
            </a:r>
            <a:r>
              <a:rPr lang="en-GB" dirty="0">
                <a:effectLst/>
              </a:rPr>
              <a:t>. Python in Plain English. Available at: https://python.plainenglish.io/super-simple-neural-network-for-bitcoin-price-prediction-in-python-8c2cd46d11a7 (Accessed: April 5, 2023). </a:t>
            </a:r>
          </a:p>
          <a:p>
            <a:pPr marL="0" indent="0">
              <a:buNone/>
            </a:pPr>
            <a:r>
              <a:rPr lang="en-AU" dirty="0" err="1">
                <a:effectLst/>
              </a:rPr>
              <a:t>Hilpisch</a:t>
            </a:r>
            <a:r>
              <a:rPr lang="en-AU" dirty="0">
                <a:effectLst/>
              </a:rPr>
              <a:t>, Y. (2015) </a:t>
            </a:r>
            <a:r>
              <a:rPr lang="en-AU" i="1" dirty="0">
                <a:effectLst/>
              </a:rPr>
              <a:t>Python for Finance </a:t>
            </a:r>
            <a:r>
              <a:rPr lang="en-AU" i="1" dirty="0" err="1">
                <a:effectLst/>
              </a:rPr>
              <a:t>Analyze</a:t>
            </a:r>
            <a:r>
              <a:rPr lang="en-AU" i="1" dirty="0">
                <a:effectLst/>
              </a:rPr>
              <a:t> Big Financial Data</a:t>
            </a:r>
            <a:r>
              <a:rPr lang="en-AU" dirty="0">
                <a:effectLst/>
              </a:rPr>
              <a:t>. Beijing: O'Reilly. </a:t>
            </a:r>
          </a:p>
          <a:p>
            <a:pPr marL="0" indent="0">
              <a:buNone/>
            </a:pPr>
            <a:endParaRPr lang="en-GB" dirty="0">
              <a:effectLst/>
            </a:endParaRPr>
          </a:p>
          <a:p>
            <a:pPr marL="0" indent="0">
              <a:buNone/>
            </a:pPr>
            <a:endParaRPr lang="en-AU" dirty="0">
              <a:effectLst/>
            </a:endParaRPr>
          </a:p>
          <a:p>
            <a:pPr marL="0" indent="0">
              <a:buNone/>
            </a:pPr>
            <a:endParaRPr lang="en-GB" dirty="0">
              <a:effectLst/>
            </a:endParaRPr>
          </a:p>
          <a:p>
            <a:pPr marL="0" indent="0">
              <a:buNone/>
            </a:pPr>
            <a:endParaRPr lang="en-AU" dirty="0"/>
          </a:p>
          <a:p>
            <a:pPr marL="0" indent="0">
              <a:buNone/>
            </a:pPr>
            <a:endParaRPr lang="en-AU" dirty="0"/>
          </a:p>
        </p:txBody>
      </p:sp>
      <p:pic>
        <p:nvPicPr>
          <p:cNvPr id="6" name="Audio 5">
            <a:hlinkClick r:id="" action="ppaction://media"/>
            <a:extLst>
              <a:ext uri="{FF2B5EF4-FFF2-40B4-BE49-F238E27FC236}">
                <a16:creationId xmlns:a16="http://schemas.microsoft.com/office/drawing/2014/main" id="{E5FC5391-6086-2031-2484-91834FAF2B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84013107"/>
      </p:ext>
    </p:extLst>
  </p:cSld>
  <p:clrMapOvr>
    <a:masterClrMapping/>
  </p:clrMapOvr>
  <mc:AlternateContent xmlns:mc="http://schemas.openxmlformats.org/markup-compatibility/2006">
    <mc:Choice xmlns:p14="http://schemas.microsoft.com/office/powerpoint/2010/main" Requires="p14">
      <p:transition spd="slow" p14:dur="2000" advTm="1692"/>
    </mc:Choice>
    <mc:Fallback>
      <p:transition spd="slow" advTm="1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0DB2A-D488-1DD8-A5D7-430EBDF0D864}"/>
              </a:ext>
            </a:extLst>
          </p:cNvPr>
          <p:cNvSpPr>
            <a:spLocks noGrp="1"/>
          </p:cNvSpPr>
          <p:nvPr>
            <p:ph type="title"/>
          </p:nvPr>
        </p:nvSpPr>
        <p:spPr>
          <a:xfrm>
            <a:off x="640080" y="325369"/>
            <a:ext cx="4368602" cy="1956841"/>
          </a:xfrm>
        </p:spPr>
        <p:txBody>
          <a:bodyPr anchor="b">
            <a:normAutofit/>
          </a:bodyPr>
          <a:lstStyle/>
          <a:p>
            <a:r>
              <a:rPr lang="en-GB" sz="5400" dirty="0"/>
              <a:t>The Issue to be Investigated</a:t>
            </a:r>
            <a:endParaRPr lang="en-AU"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FFAFA6-CC1B-35F4-AD17-E9C74C5A96D3}"/>
              </a:ext>
            </a:extLst>
          </p:cNvPr>
          <p:cNvSpPr>
            <a:spLocks noGrp="1"/>
          </p:cNvSpPr>
          <p:nvPr>
            <p:ph idx="1"/>
          </p:nvPr>
        </p:nvSpPr>
        <p:spPr>
          <a:xfrm>
            <a:off x="640080" y="2872899"/>
            <a:ext cx="4243589" cy="3320668"/>
          </a:xfrm>
        </p:spPr>
        <p:txBody>
          <a:bodyPr>
            <a:normAutofit fontScale="92500" lnSpcReduction="20000"/>
          </a:bodyPr>
          <a:lstStyle/>
          <a:p>
            <a:r>
              <a:rPr lang="en-GB" sz="2200" dirty="0"/>
              <a:t>Can we use NLP to predict XRP price movement?</a:t>
            </a:r>
          </a:p>
          <a:p>
            <a:r>
              <a:rPr lang="en-GB" sz="2200" dirty="0"/>
              <a:t>Who could benefit?</a:t>
            </a:r>
          </a:p>
          <a:p>
            <a:pPr lvl="1"/>
            <a:r>
              <a:rPr lang="en-GB" sz="1800" dirty="0"/>
              <a:t>Can be used as a possible tool for buying/selling indicator for investors given the sheer volume of social media posts</a:t>
            </a:r>
          </a:p>
          <a:p>
            <a:r>
              <a:rPr lang="en-GB" sz="2200" dirty="0"/>
              <a:t>Why XRP?</a:t>
            </a:r>
          </a:p>
          <a:p>
            <a:pPr lvl="1"/>
            <a:r>
              <a:rPr lang="en-GB" sz="2200" dirty="0"/>
              <a:t>High media coverage </a:t>
            </a:r>
          </a:p>
          <a:p>
            <a:pPr lvl="1"/>
            <a:r>
              <a:rPr lang="en-GB" sz="2200" dirty="0"/>
              <a:t>Active community </a:t>
            </a:r>
          </a:p>
          <a:p>
            <a:pPr lvl="1"/>
            <a:r>
              <a:rPr lang="en-GB" sz="2200" dirty="0"/>
              <a:t>Substantial market presence (Top 10 coin by market cap)</a:t>
            </a:r>
          </a:p>
          <a:p>
            <a:pPr marL="457200" lvl="1" indent="0">
              <a:buNone/>
            </a:pPr>
            <a:endParaRPr lang="en-GB" sz="2200" dirty="0"/>
          </a:p>
        </p:txBody>
      </p:sp>
      <p:pic>
        <p:nvPicPr>
          <p:cNvPr id="5" name="Picture 4" descr="Graph on document with pen">
            <a:extLst>
              <a:ext uri="{FF2B5EF4-FFF2-40B4-BE49-F238E27FC236}">
                <a16:creationId xmlns:a16="http://schemas.microsoft.com/office/drawing/2014/main" id="{C1F72156-7BBB-629A-D71E-10818E95BBE2}"/>
              </a:ext>
            </a:extLst>
          </p:cNvPr>
          <p:cNvPicPr>
            <a:picLocks noChangeAspect="1"/>
          </p:cNvPicPr>
          <p:nvPr/>
        </p:nvPicPr>
        <p:blipFill rotWithShape="1">
          <a:blip r:embed="rId5"/>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1CB24F87-2B49-E104-D03B-93D1D6648718}"/>
              </a:ext>
            </a:extLst>
          </p:cNvPr>
          <p:cNvSpPr txBox="1"/>
          <p:nvPr/>
        </p:nvSpPr>
        <p:spPr>
          <a:xfrm>
            <a:off x="-1525" y="6437811"/>
            <a:ext cx="6094476" cy="369332"/>
          </a:xfrm>
          <a:prstGeom prst="rect">
            <a:avLst/>
          </a:prstGeom>
          <a:noFill/>
        </p:spPr>
        <p:txBody>
          <a:bodyPr wrap="square">
            <a:spAutoFit/>
          </a:bodyPr>
          <a:lstStyle/>
          <a:p>
            <a:r>
              <a:rPr lang="en-GB" sz="1800" b="1" dirty="0"/>
              <a:t>Not to be used as financial advice </a:t>
            </a:r>
            <a:endParaRPr lang="en-AU" b="1" dirty="0"/>
          </a:p>
        </p:txBody>
      </p:sp>
      <p:pic>
        <p:nvPicPr>
          <p:cNvPr id="19" name="Audio 18">
            <a:hlinkClick r:id="" action="ppaction://media"/>
            <a:extLst>
              <a:ext uri="{FF2B5EF4-FFF2-40B4-BE49-F238E27FC236}">
                <a16:creationId xmlns:a16="http://schemas.microsoft.com/office/drawing/2014/main" id="{2340D0F4-C146-0769-13E8-FED16C73906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0561212"/>
      </p:ext>
    </p:extLst>
  </p:cSld>
  <p:clrMapOvr>
    <a:masterClrMapping/>
  </p:clrMapOvr>
  <mc:AlternateContent xmlns:mc="http://schemas.openxmlformats.org/markup-compatibility/2006">
    <mc:Choice xmlns:p14="http://schemas.microsoft.com/office/powerpoint/2010/main" Requires="p14">
      <p:transition spd="slow" p14:dur="2000" advTm="44653"/>
    </mc:Choice>
    <mc:Fallback>
      <p:transition spd="slow" advTm="44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4ABFC5D-1AEF-F761-28E6-5A3DFA569005}"/>
              </a:ext>
            </a:extLst>
          </p:cNvPr>
          <p:cNvSpPr>
            <a:spLocks noGrp="1"/>
          </p:cNvSpPr>
          <p:nvPr>
            <p:ph type="title"/>
          </p:nvPr>
        </p:nvSpPr>
        <p:spPr>
          <a:xfrm>
            <a:off x="838201" y="643467"/>
            <a:ext cx="3888526" cy="1800526"/>
          </a:xfrm>
        </p:spPr>
        <p:txBody>
          <a:bodyPr>
            <a:normAutofit/>
          </a:bodyPr>
          <a:lstStyle/>
          <a:p>
            <a:r>
              <a:rPr lang="en-GB" sz="4100" dirty="0"/>
              <a:t>What studies have been done in this space?</a:t>
            </a:r>
            <a:endParaRPr lang="en-AU" sz="4100" dirty="0"/>
          </a:p>
        </p:txBody>
      </p:sp>
      <p:sp>
        <p:nvSpPr>
          <p:cNvPr id="3" name="Content Placeholder 2">
            <a:extLst>
              <a:ext uri="{FF2B5EF4-FFF2-40B4-BE49-F238E27FC236}">
                <a16:creationId xmlns:a16="http://schemas.microsoft.com/office/drawing/2014/main" id="{C4E3A0A6-4A3C-6978-67F5-D366087B05B2}"/>
              </a:ext>
            </a:extLst>
          </p:cNvPr>
          <p:cNvSpPr>
            <a:spLocks noGrp="1"/>
          </p:cNvSpPr>
          <p:nvPr>
            <p:ph idx="1"/>
          </p:nvPr>
        </p:nvSpPr>
        <p:spPr>
          <a:xfrm>
            <a:off x="838201" y="2623381"/>
            <a:ext cx="3888528" cy="3553581"/>
          </a:xfrm>
        </p:spPr>
        <p:txBody>
          <a:bodyPr>
            <a:normAutofit fontScale="92500" lnSpcReduction="20000"/>
          </a:bodyPr>
          <a:lstStyle/>
          <a:p>
            <a:r>
              <a:rPr lang="en-GB" sz="2000" dirty="0"/>
              <a:t>There are various studies which utilise natural language processing to predict price movement of cryptocurrencies </a:t>
            </a:r>
            <a:r>
              <a:rPr lang="en-AU" sz="1100" dirty="0"/>
              <a:t>(Vo, 2019; </a:t>
            </a:r>
            <a:r>
              <a:rPr lang="en-GB" sz="1100" dirty="0" err="1"/>
              <a:t>Lahmiri</a:t>
            </a:r>
            <a:r>
              <a:rPr lang="en-GB" sz="1100" dirty="0"/>
              <a:t> &amp; </a:t>
            </a:r>
            <a:r>
              <a:rPr lang="en-GB" sz="1100" dirty="0" err="1"/>
              <a:t>Bekiros</a:t>
            </a:r>
            <a:r>
              <a:rPr lang="en-GB" sz="1100" dirty="0"/>
              <a:t>, 2019; </a:t>
            </a:r>
            <a:r>
              <a:rPr lang="en-AU" sz="1100" dirty="0"/>
              <a:t>Kang et al., 2022; Shahzad et al., 2021)</a:t>
            </a:r>
            <a:endParaRPr lang="en-GB" sz="1100" dirty="0"/>
          </a:p>
          <a:p>
            <a:r>
              <a:rPr lang="en-GB" sz="2000" dirty="0"/>
              <a:t>Many focus around BTC and ETH</a:t>
            </a:r>
          </a:p>
          <a:p>
            <a:r>
              <a:rPr lang="en-GB" sz="2000" dirty="0"/>
              <a:t>Most have utilised Recurrent Neural Network to feed in sentiment score to predict cryptocurrency price</a:t>
            </a:r>
          </a:p>
          <a:p>
            <a:r>
              <a:rPr lang="en-GB" sz="2000" dirty="0"/>
              <a:t>Traditional methods to predict price include:</a:t>
            </a:r>
          </a:p>
          <a:p>
            <a:pPr lvl="1"/>
            <a:r>
              <a:rPr lang="en-GB" sz="1600" dirty="0"/>
              <a:t>Fundamental method</a:t>
            </a:r>
          </a:p>
          <a:p>
            <a:pPr lvl="1"/>
            <a:r>
              <a:rPr lang="en-GB" sz="1600" dirty="0"/>
              <a:t>Traditional technical analysis</a:t>
            </a:r>
          </a:p>
          <a:p>
            <a:pPr lvl="1"/>
            <a:r>
              <a:rPr lang="en-GB" sz="1600" b="1" dirty="0"/>
              <a:t>Quantitative technical analysis </a:t>
            </a:r>
            <a:endParaRPr lang="en-AU" sz="1600" b="1" dirty="0"/>
          </a:p>
        </p:txBody>
      </p:sp>
      <p:pic>
        <p:nvPicPr>
          <p:cNvPr id="5" name="Picture 4">
            <a:extLst>
              <a:ext uri="{FF2B5EF4-FFF2-40B4-BE49-F238E27FC236}">
                <a16:creationId xmlns:a16="http://schemas.microsoft.com/office/drawing/2014/main" id="{D55E93FD-8387-EFB8-F633-1CA9DCDE7AB8}"/>
              </a:ext>
            </a:extLst>
          </p:cNvPr>
          <p:cNvPicPr>
            <a:picLocks noChangeAspect="1"/>
          </p:cNvPicPr>
          <p:nvPr/>
        </p:nvPicPr>
        <p:blipFill>
          <a:blip r:embed="rId5"/>
          <a:stretch>
            <a:fillRect/>
          </a:stretch>
        </p:blipFill>
        <p:spPr>
          <a:xfrm>
            <a:off x="6815812" y="643234"/>
            <a:ext cx="4717895" cy="5599876"/>
          </a:xfrm>
          <a:prstGeom prst="rect">
            <a:avLst/>
          </a:prstGeom>
        </p:spPr>
      </p:pic>
      <p:sp>
        <p:nvSpPr>
          <p:cNvPr id="6" name="TextBox 5">
            <a:extLst>
              <a:ext uri="{FF2B5EF4-FFF2-40B4-BE49-F238E27FC236}">
                <a16:creationId xmlns:a16="http://schemas.microsoft.com/office/drawing/2014/main" id="{02F61DF1-21A0-5FCC-1F42-064A017EBAAF}"/>
              </a:ext>
            </a:extLst>
          </p:cNvPr>
          <p:cNvSpPr txBox="1"/>
          <p:nvPr/>
        </p:nvSpPr>
        <p:spPr>
          <a:xfrm>
            <a:off x="6730798" y="6243110"/>
            <a:ext cx="4802909" cy="400110"/>
          </a:xfrm>
          <a:prstGeom prst="rect">
            <a:avLst/>
          </a:prstGeom>
          <a:noFill/>
        </p:spPr>
        <p:txBody>
          <a:bodyPr wrap="square" rtlCol="0">
            <a:spAutoFit/>
          </a:bodyPr>
          <a:lstStyle/>
          <a:p>
            <a:r>
              <a:rPr lang="en-GB" sz="1000" i="1" dirty="0"/>
              <a:t>Figure: NLP model predicting price via RNN network using historical and news data ( ). A potential foundation for our model </a:t>
            </a:r>
            <a:r>
              <a:rPr lang="en-AU" sz="1000" dirty="0"/>
              <a:t>(Vo, 2019)</a:t>
            </a:r>
            <a:endParaRPr lang="en-AU" sz="1000" i="1" dirty="0"/>
          </a:p>
        </p:txBody>
      </p:sp>
      <p:pic>
        <p:nvPicPr>
          <p:cNvPr id="9" name="Audio 8">
            <a:hlinkClick r:id="" action="ppaction://media"/>
            <a:extLst>
              <a:ext uri="{FF2B5EF4-FFF2-40B4-BE49-F238E27FC236}">
                <a16:creationId xmlns:a16="http://schemas.microsoft.com/office/drawing/2014/main" id="{E49A3B06-F47D-7894-1018-2FFA987F5BF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6805030"/>
      </p:ext>
    </p:extLst>
  </p:cSld>
  <p:clrMapOvr>
    <a:masterClrMapping/>
  </p:clrMapOvr>
  <mc:AlternateContent xmlns:mc="http://schemas.openxmlformats.org/markup-compatibility/2006" xmlns:p14="http://schemas.microsoft.com/office/powerpoint/2010/main">
    <mc:Choice Requires="p14">
      <p:transition spd="slow" p14:dur="2000" advTm="64366"/>
    </mc:Choice>
    <mc:Fallback xmlns="">
      <p:transition spd="slow" advTm="6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0">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45796-1D81-2149-F4AC-99455C6055A2}"/>
              </a:ext>
            </a:extLst>
          </p:cNvPr>
          <p:cNvSpPr>
            <a:spLocks noGrp="1"/>
          </p:cNvSpPr>
          <p:nvPr>
            <p:ph type="title"/>
          </p:nvPr>
        </p:nvSpPr>
        <p:spPr>
          <a:xfrm>
            <a:off x="655320" y="429030"/>
            <a:ext cx="2834640" cy="5457589"/>
          </a:xfrm>
        </p:spPr>
        <p:txBody>
          <a:bodyPr anchor="ctr">
            <a:normAutofit/>
          </a:bodyPr>
          <a:lstStyle/>
          <a:p>
            <a:r>
              <a:rPr lang="en-GB" sz="4000" dirty="0"/>
              <a:t>Proposed machine learning model</a:t>
            </a:r>
            <a:endParaRPr lang="en-AU" sz="4000" dirty="0"/>
          </a:p>
        </p:txBody>
      </p:sp>
      <p:sp>
        <p:nvSpPr>
          <p:cNvPr id="76" name="Rectangle 72">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4">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6" name="Content Placeholder 2">
            <a:extLst>
              <a:ext uri="{FF2B5EF4-FFF2-40B4-BE49-F238E27FC236}">
                <a16:creationId xmlns:a16="http://schemas.microsoft.com/office/drawing/2014/main" id="{8069FF7B-C26C-777C-2C5D-39F8095B6DA0}"/>
              </a:ext>
            </a:extLst>
          </p:cNvPr>
          <p:cNvGraphicFramePr>
            <a:graphicFrameLocks noGrp="1"/>
          </p:cNvGraphicFramePr>
          <p:nvPr>
            <p:ph idx="1"/>
            <p:extLst>
              <p:ext uri="{D42A27DB-BD31-4B8C-83A1-F6EECF244321}">
                <p14:modId xmlns:p14="http://schemas.microsoft.com/office/powerpoint/2010/main" val="2417134361"/>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Audio 9">
            <a:hlinkClick r:id="" action="ppaction://media"/>
            <a:extLst>
              <a:ext uri="{FF2B5EF4-FFF2-40B4-BE49-F238E27FC236}">
                <a16:creationId xmlns:a16="http://schemas.microsoft.com/office/drawing/2014/main" id="{3FBB1ECF-5A14-02EE-0EC5-EB02423BFC7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828207"/>
      </p:ext>
    </p:extLst>
  </p:cSld>
  <p:clrMapOvr>
    <a:masterClrMapping/>
  </p:clrMapOvr>
  <mc:AlternateContent xmlns:mc="http://schemas.openxmlformats.org/markup-compatibility/2006" xmlns:p14="http://schemas.microsoft.com/office/powerpoint/2010/main">
    <mc:Choice Requires="p14">
      <p:transition spd="slow" p14:dur="2000" advTm="59527"/>
    </mc:Choice>
    <mc:Fallback xmlns="">
      <p:transition spd="slow" advTm="59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09AF81-D204-8829-F9AF-AAC28C53616C}"/>
              </a:ext>
            </a:extLst>
          </p:cNvPr>
          <p:cNvSpPr>
            <a:spLocks noGrp="1"/>
          </p:cNvSpPr>
          <p:nvPr>
            <p:ph type="title"/>
          </p:nvPr>
        </p:nvSpPr>
        <p:spPr>
          <a:xfrm>
            <a:off x="838200" y="609600"/>
            <a:ext cx="3739341" cy="1330839"/>
          </a:xfrm>
        </p:spPr>
        <p:txBody>
          <a:bodyPr>
            <a:normAutofit/>
          </a:bodyPr>
          <a:lstStyle/>
          <a:p>
            <a:r>
              <a:rPr lang="en-GB" dirty="0"/>
              <a:t>Collecting Language Data</a:t>
            </a:r>
            <a:endParaRPr lang="en-AU" dirty="0"/>
          </a:p>
        </p:txBody>
      </p:sp>
      <p:sp>
        <p:nvSpPr>
          <p:cNvPr id="3" name="Content Placeholder 2">
            <a:extLst>
              <a:ext uri="{FF2B5EF4-FFF2-40B4-BE49-F238E27FC236}">
                <a16:creationId xmlns:a16="http://schemas.microsoft.com/office/drawing/2014/main" id="{EF00D649-12EF-253C-B40A-D99A1DEE2F0A}"/>
              </a:ext>
            </a:extLst>
          </p:cNvPr>
          <p:cNvSpPr>
            <a:spLocks noGrp="1"/>
          </p:cNvSpPr>
          <p:nvPr>
            <p:ph idx="1"/>
          </p:nvPr>
        </p:nvSpPr>
        <p:spPr>
          <a:xfrm>
            <a:off x="862366" y="2194102"/>
            <a:ext cx="3427001" cy="3908586"/>
          </a:xfrm>
        </p:spPr>
        <p:txBody>
          <a:bodyPr>
            <a:normAutofit lnSpcReduction="10000"/>
          </a:bodyPr>
          <a:lstStyle/>
          <a:p>
            <a:pPr marL="0" indent="0">
              <a:buNone/>
            </a:pPr>
            <a:r>
              <a:rPr lang="en-GB" sz="2000" dirty="0"/>
              <a:t>We want to collect vast amount of data from both novice, intermediate and experienced investors, this will help capture a better representative of overall sentiment and overcome limitations </a:t>
            </a:r>
          </a:p>
          <a:p>
            <a:r>
              <a:rPr lang="en-GB" sz="2000" dirty="0"/>
              <a:t>Different perspectives</a:t>
            </a:r>
          </a:p>
          <a:p>
            <a:r>
              <a:rPr lang="en-GB" sz="2000" dirty="0"/>
              <a:t>Different investment behaviours </a:t>
            </a:r>
          </a:p>
          <a:p>
            <a:r>
              <a:rPr lang="en-GB" sz="2000" dirty="0"/>
              <a:t>Different richness of information </a:t>
            </a:r>
            <a:endParaRPr lang="en-AU" sz="2000" dirty="0"/>
          </a:p>
        </p:txBody>
      </p:sp>
      <p:graphicFrame>
        <p:nvGraphicFramePr>
          <p:cNvPr id="7" name="Table 7">
            <a:extLst>
              <a:ext uri="{FF2B5EF4-FFF2-40B4-BE49-F238E27FC236}">
                <a16:creationId xmlns:a16="http://schemas.microsoft.com/office/drawing/2014/main" id="{3E55B98A-3FB8-4024-8585-9E2E660EBB92}"/>
              </a:ext>
            </a:extLst>
          </p:cNvPr>
          <p:cNvGraphicFramePr>
            <a:graphicFrameLocks noGrp="1"/>
          </p:cNvGraphicFramePr>
          <p:nvPr>
            <p:extLst>
              <p:ext uri="{D42A27DB-BD31-4B8C-83A1-F6EECF244321}">
                <p14:modId xmlns:p14="http://schemas.microsoft.com/office/powerpoint/2010/main" val="2943766917"/>
              </p:ext>
            </p:extLst>
          </p:nvPr>
        </p:nvGraphicFramePr>
        <p:xfrm>
          <a:off x="5439907" y="728473"/>
          <a:ext cx="6155143" cy="5700120"/>
        </p:xfrm>
        <a:graphic>
          <a:graphicData uri="http://schemas.openxmlformats.org/drawingml/2006/table">
            <a:tbl>
              <a:tblPr firstRow="1" bandRow="1">
                <a:solidFill>
                  <a:srgbClr val="F2F2F2">
                    <a:alpha val="45098"/>
                  </a:srgbClr>
                </a:solidFill>
                <a:tableStyleId>{5C22544A-7EE6-4342-B048-85BDC9FD1C3A}</a:tableStyleId>
              </a:tblPr>
              <a:tblGrid>
                <a:gridCol w="1764949">
                  <a:extLst>
                    <a:ext uri="{9D8B030D-6E8A-4147-A177-3AD203B41FA5}">
                      <a16:colId xmlns:a16="http://schemas.microsoft.com/office/drawing/2014/main" val="2941361948"/>
                    </a:ext>
                  </a:extLst>
                </a:gridCol>
                <a:gridCol w="1463398">
                  <a:extLst>
                    <a:ext uri="{9D8B030D-6E8A-4147-A177-3AD203B41FA5}">
                      <a16:colId xmlns:a16="http://schemas.microsoft.com/office/drawing/2014/main" val="3376803521"/>
                    </a:ext>
                  </a:extLst>
                </a:gridCol>
                <a:gridCol w="1463398">
                  <a:extLst>
                    <a:ext uri="{9D8B030D-6E8A-4147-A177-3AD203B41FA5}">
                      <a16:colId xmlns:a16="http://schemas.microsoft.com/office/drawing/2014/main" val="3781047614"/>
                    </a:ext>
                  </a:extLst>
                </a:gridCol>
                <a:gridCol w="1463398">
                  <a:extLst>
                    <a:ext uri="{9D8B030D-6E8A-4147-A177-3AD203B41FA5}">
                      <a16:colId xmlns:a16="http://schemas.microsoft.com/office/drawing/2014/main" val="2312856263"/>
                    </a:ext>
                  </a:extLst>
                </a:gridCol>
              </a:tblGrid>
              <a:tr h="674003">
                <a:tc>
                  <a:txBody>
                    <a:bodyPr/>
                    <a:lstStyle/>
                    <a:p>
                      <a:r>
                        <a:rPr lang="en-GB" sz="1500" b="0" cap="none" spc="0" dirty="0">
                          <a:solidFill>
                            <a:schemeClr val="bg1"/>
                          </a:solidFill>
                        </a:rPr>
                        <a:t>Platform</a:t>
                      </a:r>
                      <a:endParaRPr lang="en-AU" sz="1500" b="0" cap="none" spc="0" dirty="0">
                        <a:solidFill>
                          <a:schemeClr val="bg1"/>
                        </a:solidFill>
                      </a:endParaRPr>
                    </a:p>
                  </a:txBody>
                  <a:tcPr marL="159213" marR="159213" marT="159213" marB="79607" anchor="ctr">
                    <a:lnL w="12700" cmpd="sng">
                      <a:noFill/>
                    </a:lnL>
                    <a:lnR w="12700" cmpd="sng">
                      <a:noFill/>
                    </a:lnR>
                    <a:lnT w="19050" cap="flat" cmpd="sng" algn="ctr">
                      <a:noFill/>
                      <a:prstDash val="solid"/>
                    </a:lnT>
                    <a:lnB w="38100" cmpd="sng">
                      <a:noFill/>
                    </a:lnB>
                    <a:solidFill>
                      <a:schemeClr val="tx1"/>
                    </a:solidFill>
                  </a:tcPr>
                </a:tc>
                <a:tc>
                  <a:txBody>
                    <a:bodyPr/>
                    <a:lstStyle/>
                    <a:p>
                      <a:r>
                        <a:rPr lang="en-GB" sz="1500" b="0" cap="none" spc="0" dirty="0">
                          <a:solidFill>
                            <a:schemeClr val="bg1"/>
                          </a:solidFill>
                        </a:rPr>
                        <a:t>Brief Description</a:t>
                      </a:r>
                      <a:endParaRPr lang="en-AU" sz="1500" b="0" cap="none" spc="0" dirty="0">
                        <a:solidFill>
                          <a:schemeClr val="bg1"/>
                        </a:solidFill>
                      </a:endParaRPr>
                    </a:p>
                  </a:txBody>
                  <a:tcPr marL="159213" marR="159213" marT="159213" marB="79607" anchor="ctr">
                    <a:lnL w="12700" cmpd="sng">
                      <a:noFill/>
                    </a:lnL>
                    <a:lnR w="12700" cmpd="sng">
                      <a:noFill/>
                    </a:lnR>
                    <a:lnT w="19050" cap="flat" cmpd="sng" algn="ctr">
                      <a:noFill/>
                      <a:prstDash val="solid"/>
                    </a:lnT>
                    <a:lnB w="38100" cmpd="sng">
                      <a:noFill/>
                    </a:lnB>
                    <a:solidFill>
                      <a:schemeClr val="tx1"/>
                    </a:solidFill>
                  </a:tcPr>
                </a:tc>
                <a:tc>
                  <a:txBody>
                    <a:bodyPr/>
                    <a:lstStyle/>
                    <a:p>
                      <a:r>
                        <a:rPr lang="en-GB" sz="1500" b="0" cap="none" spc="0" dirty="0">
                          <a:solidFill>
                            <a:schemeClr val="bg1"/>
                          </a:solidFill>
                        </a:rPr>
                        <a:t>Cloudflare protected</a:t>
                      </a:r>
                      <a:endParaRPr lang="en-AU" sz="1500" b="0" cap="none" spc="0" dirty="0">
                        <a:solidFill>
                          <a:schemeClr val="bg1"/>
                        </a:solidFill>
                      </a:endParaRPr>
                    </a:p>
                  </a:txBody>
                  <a:tcPr marL="159213" marR="159213" marT="159213" marB="79607" anchor="ctr">
                    <a:lnL w="12700" cmpd="sng">
                      <a:noFill/>
                    </a:lnL>
                    <a:lnR w="12700" cmpd="sng">
                      <a:noFill/>
                    </a:lnR>
                    <a:lnT w="19050" cap="flat" cmpd="sng" algn="ctr">
                      <a:noFill/>
                      <a:prstDash val="solid"/>
                    </a:lnT>
                    <a:lnB w="38100" cmpd="sng">
                      <a:noFill/>
                    </a:lnB>
                    <a:solidFill>
                      <a:schemeClr val="tx1"/>
                    </a:solidFill>
                  </a:tcPr>
                </a:tc>
                <a:tc>
                  <a:txBody>
                    <a:bodyPr/>
                    <a:lstStyle/>
                    <a:p>
                      <a:r>
                        <a:rPr lang="en-GB" sz="1500" b="0" cap="none" spc="0" dirty="0">
                          <a:solidFill>
                            <a:schemeClr val="bg1"/>
                          </a:solidFill>
                        </a:rPr>
                        <a:t>TOS Regarding </a:t>
                      </a:r>
                      <a:r>
                        <a:rPr lang="en-GB" sz="1500" b="0" cap="none" spc="0">
                          <a:solidFill>
                            <a:schemeClr val="bg1"/>
                          </a:solidFill>
                        </a:rPr>
                        <a:t>data gathering  </a:t>
                      </a:r>
                      <a:endParaRPr lang="en-AU" sz="1500" b="0" cap="none" spc="0" dirty="0">
                        <a:solidFill>
                          <a:schemeClr val="bg1"/>
                        </a:solidFill>
                      </a:endParaRPr>
                    </a:p>
                  </a:txBody>
                  <a:tcPr marL="159213" marR="159213" marT="159213" marB="79607"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550459028"/>
                  </a:ext>
                </a:extLst>
              </a:tr>
              <a:tr h="620932">
                <a:tc>
                  <a:txBody>
                    <a:bodyPr/>
                    <a:lstStyle/>
                    <a:p>
                      <a:r>
                        <a:rPr lang="en-GB" sz="1000" cap="none" spc="0" dirty="0">
                          <a:solidFill>
                            <a:schemeClr val="tx1"/>
                          </a:solidFill>
                        </a:rPr>
                        <a:t>Reddit r/</a:t>
                      </a:r>
                      <a:r>
                        <a:rPr lang="en-GB" sz="1000" cap="none" spc="0" dirty="0" err="1">
                          <a:solidFill>
                            <a:schemeClr val="tx1"/>
                          </a:solidFill>
                        </a:rPr>
                        <a:t>CryptoCurrency</a:t>
                      </a:r>
                      <a:endParaRPr lang="en-AU" sz="1000" cap="none" spc="0" dirty="0">
                        <a:solidFill>
                          <a:schemeClr val="tx1"/>
                        </a:solidFill>
                      </a:endParaRPr>
                    </a:p>
                  </a:txBody>
                  <a:tcPr marL="159213" marR="159213" marT="159213" marB="79607">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GB" sz="1000" cap="none" spc="0" dirty="0">
                          <a:solidFill>
                            <a:schemeClr val="tx1"/>
                          </a:solidFill>
                        </a:rPr>
                        <a:t>General cryptocurrency discussion</a:t>
                      </a:r>
                      <a:endParaRPr lang="en-AU" sz="1000" cap="none" spc="0" dirty="0">
                        <a:solidFill>
                          <a:schemeClr val="tx1"/>
                        </a:solidFill>
                      </a:endParaRPr>
                    </a:p>
                  </a:txBody>
                  <a:tcPr marL="159213" marR="159213" marT="159213" marB="79607">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GB" sz="1000" cap="none" spc="0" dirty="0">
                          <a:solidFill>
                            <a:schemeClr val="tx1"/>
                          </a:solidFill>
                        </a:rPr>
                        <a:t>No</a:t>
                      </a:r>
                      <a:endParaRPr lang="en-AU" sz="1000" cap="none" spc="0" dirty="0">
                        <a:solidFill>
                          <a:schemeClr val="tx1"/>
                        </a:solidFill>
                      </a:endParaRPr>
                    </a:p>
                  </a:txBody>
                  <a:tcPr marL="159213" marR="159213" marT="159213" marB="79607">
                    <a:lnL w="12700" cmpd="sng">
                      <a:noFill/>
                      <a:prstDash val="solid"/>
                    </a:lnL>
                    <a:lnR w="12700" cmpd="sng">
                      <a:noFill/>
                      <a:prstDash val="solid"/>
                    </a:lnR>
                    <a:lnT w="38100" cmpd="sng">
                      <a:noFill/>
                    </a:lnT>
                    <a:lnB w="12700" cap="flat" cmpd="sng" algn="ctr">
                      <a:solidFill>
                        <a:schemeClr val="bg1">
                          <a:lumMod val="75000"/>
                        </a:schemeClr>
                      </a:solidFill>
                      <a:prstDash val="solid"/>
                      <a:round/>
                      <a:headEnd type="none" w="med" len="med"/>
                      <a:tailEnd type="none" w="med" len="med"/>
                    </a:lnB>
                    <a:solidFill>
                      <a:srgbClr val="F2F2F2">
                        <a:alpha val="45098"/>
                      </a:srgbClr>
                    </a:solidFill>
                  </a:tcPr>
                </a:tc>
                <a:tc>
                  <a:txBody>
                    <a:bodyPr/>
                    <a:lstStyle/>
                    <a:p>
                      <a:r>
                        <a:rPr lang="en-GB" sz="1000" cap="none" spc="0" dirty="0">
                          <a:solidFill>
                            <a:schemeClr val="tx1"/>
                          </a:solidFill>
                        </a:rPr>
                        <a:t>Email sent requesting prior permission to scrape website as per </a:t>
                      </a:r>
                      <a:r>
                        <a:rPr lang="en-GB" sz="1000" cap="none" spc="0" dirty="0" err="1">
                          <a:solidFill>
                            <a:schemeClr val="tx1"/>
                          </a:solidFill>
                        </a:rPr>
                        <a:t>ToS</a:t>
                      </a:r>
                      <a:endParaRPr lang="en-AU" sz="1000" cap="none" spc="0" dirty="0">
                        <a:solidFill>
                          <a:schemeClr val="tx1"/>
                        </a:solidFill>
                      </a:endParaRPr>
                    </a:p>
                  </a:txBody>
                  <a:tcPr marL="159213" marR="159213" marT="159213" marB="79607">
                    <a:lnL w="12700" cmpd="sng">
                      <a:noFill/>
                      <a:prstDash val="solid"/>
                    </a:lnL>
                    <a:lnR w="12700" cmpd="sng">
                      <a:noFill/>
                      <a:prstDash val="solid"/>
                    </a:lnR>
                    <a:lnT w="38100" cmpd="sng">
                      <a:noFill/>
                    </a:lnT>
                    <a:lnB w="12700" cap="flat" cmpd="sng" algn="ctr">
                      <a:solidFill>
                        <a:schemeClr val="bg1">
                          <a:lumMod val="75000"/>
                        </a:schemeClr>
                      </a:solidFill>
                      <a:prstDash val="solid"/>
                      <a:round/>
                      <a:headEnd type="none" w="med" len="med"/>
                      <a:tailEnd type="none" w="med" len="med"/>
                    </a:lnB>
                    <a:solidFill>
                      <a:srgbClr val="F2F2F2">
                        <a:alpha val="45098"/>
                      </a:srgbClr>
                    </a:solidFill>
                  </a:tcPr>
                </a:tc>
                <a:extLst>
                  <a:ext uri="{0D108BD9-81ED-4DB2-BD59-A6C34878D82A}">
                    <a16:rowId xmlns:a16="http://schemas.microsoft.com/office/drawing/2014/main" val="1882993579"/>
                  </a:ext>
                </a:extLst>
              </a:tr>
              <a:tr h="663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cap="none" spc="0" dirty="0">
                          <a:solidFill>
                            <a:schemeClr val="tx1"/>
                          </a:solidFill>
                        </a:rPr>
                        <a:t>Reddit r/Ripple</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GB" sz="1000" cap="none" spc="0" dirty="0">
                          <a:solidFill>
                            <a:schemeClr val="tx1"/>
                          </a:solidFill>
                        </a:rPr>
                        <a:t>Ripple and XRP-specific</a:t>
                      </a: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GB" sz="1000" cap="none" spc="0" dirty="0">
                          <a:solidFill>
                            <a:schemeClr val="tx1"/>
                          </a:solidFill>
                        </a:rPr>
                        <a:t>No</a:t>
                      </a: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mpd="sng">
                      <a:noFill/>
                      <a:prstDash val="solid"/>
                    </a:lnB>
                    <a:solidFill>
                      <a:srgbClr val="BFBFBF">
                        <a:alpha val="34902"/>
                      </a:srgbClr>
                    </a:solidFill>
                  </a:tcPr>
                </a:tc>
                <a:tc>
                  <a:txBody>
                    <a:bodyPr/>
                    <a:lstStyle/>
                    <a:p>
                      <a:r>
                        <a:rPr lang="en-GB" sz="1000" cap="none" spc="0" dirty="0">
                          <a:solidFill>
                            <a:schemeClr val="tx1"/>
                          </a:solidFill>
                        </a:rPr>
                        <a:t>Email sent requesting prior permission to scrape website as per </a:t>
                      </a:r>
                      <a:r>
                        <a:rPr lang="en-GB" sz="1000" cap="none" spc="0" dirty="0" err="1">
                          <a:solidFill>
                            <a:schemeClr val="tx1"/>
                          </a:solidFill>
                        </a:rPr>
                        <a:t>ToS</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mpd="sng">
                      <a:noFill/>
                      <a:prstDash val="solid"/>
                    </a:lnB>
                    <a:solidFill>
                      <a:srgbClr val="BFBFBF">
                        <a:alpha val="34902"/>
                      </a:srgbClr>
                    </a:solidFill>
                  </a:tcPr>
                </a:tc>
                <a:extLst>
                  <a:ext uri="{0D108BD9-81ED-4DB2-BD59-A6C34878D82A}">
                    <a16:rowId xmlns:a16="http://schemas.microsoft.com/office/drawing/2014/main" val="2624126524"/>
                  </a:ext>
                </a:extLst>
              </a:tr>
              <a:tr h="663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cap="none" spc="0" dirty="0">
                          <a:solidFill>
                            <a:schemeClr val="tx1"/>
                          </a:solidFill>
                        </a:rPr>
                        <a:t>Reddit r/</a:t>
                      </a:r>
                      <a:r>
                        <a:rPr lang="en-GB" sz="1000" cap="none" spc="0" dirty="0" err="1">
                          <a:solidFill>
                            <a:schemeClr val="tx1"/>
                          </a:solidFill>
                        </a:rPr>
                        <a:t>CryptoMarkets</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GB" sz="1000" cap="none" spc="0" dirty="0">
                          <a:solidFill>
                            <a:schemeClr val="tx1"/>
                          </a:solidFill>
                        </a:rPr>
                        <a:t>Cryptocurrency  trading market analysis and discussion</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GB" sz="1000" cap="none" spc="0" dirty="0">
                          <a:solidFill>
                            <a:schemeClr val="tx1"/>
                          </a:solidFill>
                        </a:rPr>
                        <a:t>No</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round/>
                      <a:headEnd type="none" w="med" len="med"/>
                      <a:tailEnd type="none" w="med" len="med"/>
                    </a:lnB>
                    <a:solidFill>
                      <a:srgbClr val="F2F2F2">
                        <a:alpha val="45098"/>
                      </a:srgbClr>
                    </a:solidFill>
                  </a:tcPr>
                </a:tc>
                <a:tc>
                  <a:txBody>
                    <a:bodyPr/>
                    <a:lstStyle/>
                    <a:p>
                      <a:r>
                        <a:rPr lang="en-GB" sz="1000" cap="none" spc="0" dirty="0">
                          <a:solidFill>
                            <a:schemeClr val="tx1"/>
                          </a:solidFill>
                        </a:rPr>
                        <a:t>Email sent requesting prior permission to scrape website as per </a:t>
                      </a:r>
                      <a:r>
                        <a:rPr lang="en-GB" sz="1000" cap="none" spc="0" dirty="0" err="1">
                          <a:solidFill>
                            <a:schemeClr val="tx1"/>
                          </a:solidFill>
                        </a:rPr>
                        <a:t>ToS</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round/>
                      <a:headEnd type="none" w="med" len="med"/>
                      <a:tailEnd type="none" w="med" len="med"/>
                    </a:lnB>
                    <a:solidFill>
                      <a:srgbClr val="F2F2F2">
                        <a:alpha val="45098"/>
                      </a:srgbClr>
                    </a:solidFill>
                  </a:tcPr>
                </a:tc>
                <a:extLst>
                  <a:ext uri="{0D108BD9-81ED-4DB2-BD59-A6C34878D82A}">
                    <a16:rowId xmlns:a16="http://schemas.microsoft.com/office/drawing/2014/main" val="597812347"/>
                  </a:ext>
                </a:extLst>
              </a:tr>
              <a:tr h="663389">
                <a:tc>
                  <a:txBody>
                    <a:bodyPr/>
                    <a:lstStyle/>
                    <a:p>
                      <a:r>
                        <a:rPr lang="en-GB" sz="1000" cap="none" spc="0" dirty="0">
                          <a:solidFill>
                            <a:schemeClr val="tx1"/>
                          </a:solidFill>
                        </a:rPr>
                        <a:t>Investing.com</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BFBFBF">
                        <a:alpha val="34902"/>
                      </a:srgbClr>
                    </a:solidFill>
                  </a:tcPr>
                </a:tc>
                <a:tc>
                  <a:txBody>
                    <a:bodyPr/>
                    <a:lstStyle/>
                    <a:p>
                      <a:r>
                        <a:rPr lang="en-GB" sz="1000" cap="none" spc="0" dirty="0">
                          <a:solidFill>
                            <a:schemeClr val="tx1"/>
                          </a:solidFill>
                        </a:rPr>
                        <a:t>Contains discussion board around XRP – Conversation </a:t>
                      </a: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solidFill>
                      <a:srgbClr val="BFBFBF">
                        <a:alpha val="34902"/>
                      </a:srgbClr>
                    </a:solidFill>
                  </a:tcPr>
                </a:tc>
                <a:tc>
                  <a:txBody>
                    <a:bodyPr/>
                    <a:lstStyle/>
                    <a:p>
                      <a:r>
                        <a:rPr lang="en-GB" sz="1000" cap="none" spc="0" dirty="0">
                          <a:solidFill>
                            <a:schemeClr val="tx1"/>
                          </a:solidFill>
                        </a:rPr>
                        <a:t>No</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BFBFBF">
                        <a:alpha val="34902"/>
                      </a:srgbClr>
                    </a:solidFill>
                  </a:tcPr>
                </a:tc>
                <a:tc>
                  <a:txBody>
                    <a:bodyPr/>
                    <a:lstStyle/>
                    <a:p>
                      <a:r>
                        <a:rPr lang="en-GB" sz="1000" cap="none" spc="0" dirty="0">
                          <a:solidFill>
                            <a:schemeClr val="tx1"/>
                          </a:solidFill>
                        </a:rPr>
                        <a:t>Email sent requesting prior permission to scrape website as per </a:t>
                      </a:r>
                      <a:r>
                        <a:rPr lang="en-GB" sz="1000" cap="none" spc="0" dirty="0" err="1">
                          <a:solidFill>
                            <a:schemeClr val="tx1"/>
                          </a:solidFill>
                        </a:rPr>
                        <a:t>ToS</a:t>
                      </a:r>
                      <a:r>
                        <a:rPr lang="en-GB" sz="1000" cap="none" spc="0" dirty="0">
                          <a:solidFill>
                            <a:schemeClr val="tx1"/>
                          </a:solidFill>
                        </a:rPr>
                        <a:t>. </a:t>
                      </a:r>
                    </a:p>
                    <a:p>
                      <a:endParaRPr lang="en-GB" sz="1000" cap="none" spc="0" dirty="0">
                        <a:solidFill>
                          <a:schemeClr val="tx1"/>
                        </a:solidFill>
                      </a:endParaRPr>
                    </a:p>
                    <a:p>
                      <a:r>
                        <a:rPr lang="en-GB" sz="1000" b="1" cap="none" spc="0" dirty="0">
                          <a:solidFill>
                            <a:schemeClr val="tx1"/>
                          </a:solidFill>
                        </a:rPr>
                        <a:t>Note: </a:t>
                      </a:r>
                      <a:r>
                        <a:rPr lang="en-GB" sz="1000" b="1" cap="none" spc="0" dirty="0" err="1">
                          <a:solidFill>
                            <a:schemeClr val="tx1"/>
                          </a:solidFill>
                        </a:rPr>
                        <a:t>ToS</a:t>
                      </a:r>
                      <a:r>
                        <a:rPr lang="en-GB" sz="1000" b="1" cap="none" spc="0" dirty="0">
                          <a:solidFill>
                            <a:schemeClr val="tx1"/>
                          </a:solidFill>
                        </a:rPr>
                        <a:t> state that scrapping is prohibited for user information and not other info</a:t>
                      </a:r>
                      <a:endParaRPr lang="en-AU" sz="1000" b="1" cap="none" spc="0" dirty="0">
                        <a:solidFill>
                          <a:schemeClr val="tx1"/>
                        </a:solidFill>
                      </a:endParaRP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BFBFBF">
                        <a:alpha val="34902"/>
                      </a:srgbClr>
                    </a:solidFill>
                  </a:tcPr>
                </a:tc>
                <a:extLst>
                  <a:ext uri="{0D108BD9-81ED-4DB2-BD59-A6C34878D82A}">
                    <a16:rowId xmlns:a16="http://schemas.microsoft.com/office/drawing/2014/main" val="3529336805"/>
                  </a:ext>
                </a:extLst>
              </a:tr>
              <a:tr h="663389">
                <a:tc>
                  <a:txBody>
                    <a:bodyPr/>
                    <a:lstStyle/>
                    <a:p>
                      <a:r>
                        <a:rPr lang="en-GB" sz="1000" cap="none" spc="0" dirty="0">
                          <a:solidFill>
                            <a:schemeClr val="tx1"/>
                          </a:solidFill>
                        </a:rPr>
                        <a:t>Yahoo finance</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GB" sz="1000" cap="none" spc="0" dirty="0">
                          <a:solidFill>
                            <a:schemeClr val="tx1"/>
                          </a:solidFill>
                        </a:rPr>
                        <a:t>Contains discussion board around XRP – Conversation </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GB" sz="1000" cap="none" spc="0" dirty="0">
                          <a:solidFill>
                            <a:schemeClr val="tx1"/>
                          </a:solidFill>
                        </a:rPr>
                        <a:t>No</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mpd="sng">
                      <a:noFill/>
                      <a:prstDash val="solid"/>
                    </a:lnB>
                    <a:solidFill>
                      <a:srgbClr val="BFBFBF">
                        <a:alpha val="34902"/>
                      </a:srgbClr>
                    </a:solidFill>
                  </a:tcPr>
                </a:tc>
                <a:tc>
                  <a:txBody>
                    <a:bodyPr/>
                    <a:lstStyle/>
                    <a:p>
                      <a:r>
                        <a:rPr lang="en-GB" sz="1000" cap="none" spc="0" dirty="0">
                          <a:solidFill>
                            <a:schemeClr val="tx1"/>
                          </a:solidFill>
                        </a:rPr>
                        <a:t>Not mentioned in </a:t>
                      </a:r>
                      <a:r>
                        <a:rPr lang="en-GB" sz="1000" cap="none" spc="0" dirty="0" err="1">
                          <a:solidFill>
                            <a:schemeClr val="tx1"/>
                          </a:solidFill>
                        </a:rPr>
                        <a:t>ToS</a:t>
                      </a:r>
                      <a:r>
                        <a:rPr lang="en-GB" sz="1000" cap="none" spc="0" dirty="0">
                          <a:solidFill>
                            <a:schemeClr val="tx1"/>
                          </a:solidFill>
                        </a:rPr>
                        <a:t> or community guidelines </a:t>
                      </a:r>
                      <a:endParaRPr lang="en-AU" sz="1000" cap="none" spc="0" dirty="0">
                        <a:solidFill>
                          <a:schemeClr val="tx1"/>
                        </a:solidFill>
                      </a:endParaRPr>
                    </a:p>
                  </a:txBody>
                  <a:tcPr marL="159213" marR="159213" marT="159213" marB="79607">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mpd="sng">
                      <a:noFill/>
                      <a:prstDash val="solid"/>
                    </a:lnB>
                    <a:solidFill>
                      <a:srgbClr val="BFBFBF">
                        <a:alpha val="34902"/>
                      </a:srgbClr>
                    </a:solidFill>
                  </a:tcPr>
                </a:tc>
                <a:extLst>
                  <a:ext uri="{0D108BD9-81ED-4DB2-BD59-A6C34878D82A}">
                    <a16:rowId xmlns:a16="http://schemas.microsoft.com/office/drawing/2014/main" val="4282470619"/>
                  </a:ext>
                </a:extLst>
              </a:tr>
            </a:tbl>
          </a:graphicData>
        </a:graphic>
      </p:graphicFrame>
      <p:pic>
        <p:nvPicPr>
          <p:cNvPr id="9" name="Audio 8">
            <a:hlinkClick r:id="" action="ppaction://media"/>
            <a:extLst>
              <a:ext uri="{FF2B5EF4-FFF2-40B4-BE49-F238E27FC236}">
                <a16:creationId xmlns:a16="http://schemas.microsoft.com/office/drawing/2014/main" id="{64D2E67A-4323-41A4-43D0-619F28CF75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3362357"/>
      </p:ext>
    </p:extLst>
  </p:cSld>
  <p:clrMapOvr>
    <a:masterClrMapping/>
  </p:clrMapOvr>
  <mc:AlternateContent xmlns:mc="http://schemas.openxmlformats.org/markup-compatibility/2006">
    <mc:Choice xmlns:p14="http://schemas.microsoft.com/office/powerpoint/2010/main" Requires="p14">
      <p:transition spd="slow" p14:dur="2000" advTm="42138"/>
    </mc:Choice>
    <mc:Fallback>
      <p:transition spd="slow" advTm="42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3">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F69666-0E77-967F-1E5F-7ACCF8A9EAAF}"/>
              </a:ext>
            </a:extLst>
          </p:cNvPr>
          <p:cNvSpPr>
            <a:spLocks noGrp="1"/>
          </p:cNvSpPr>
          <p:nvPr>
            <p:ph type="title"/>
          </p:nvPr>
        </p:nvSpPr>
        <p:spPr>
          <a:xfrm>
            <a:off x="630936" y="630936"/>
            <a:ext cx="3599688" cy="1463040"/>
          </a:xfrm>
        </p:spPr>
        <p:txBody>
          <a:bodyPr vert="horz" lIns="91440" tIns="45720" rIns="91440" bIns="45720" rtlCol="0" anchor="ctr">
            <a:normAutofit/>
          </a:bodyPr>
          <a:lstStyle/>
          <a:p>
            <a:r>
              <a:rPr lang="en-US" kern="1200" dirty="0">
                <a:solidFill>
                  <a:srgbClr val="FFFFFF"/>
                </a:solidFill>
                <a:latin typeface="+mj-lt"/>
                <a:ea typeface="+mj-ea"/>
                <a:cs typeface="+mj-cs"/>
              </a:rPr>
              <a:t>legal considerations</a:t>
            </a:r>
          </a:p>
        </p:txBody>
      </p:sp>
      <p:sp>
        <p:nvSpPr>
          <p:cNvPr id="16"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274F53-D058-5BDE-3EF1-7281DDDFCA14}"/>
              </a:ext>
            </a:extLst>
          </p:cNvPr>
          <p:cNvSpPr txBox="1"/>
          <p:nvPr/>
        </p:nvSpPr>
        <p:spPr>
          <a:xfrm>
            <a:off x="534924" y="5705856"/>
            <a:ext cx="11109960" cy="802992"/>
          </a:xfrm>
          <a:prstGeom prst="rect">
            <a:avLst/>
          </a:prstGeom>
        </p:spPr>
        <p:txBody>
          <a:bodyPr vert="horz" lIns="91440" tIns="45720" rIns="91440" bIns="45720" rtlCol="0" anchor="ctr">
            <a:normAutofit/>
          </a:bodyPr>
          <a:lstStyle/>
          <a:p>
            <a:pPr>
              <a:lnSpc>
                <a:spcPct val="90000"/>
              </a:lnSpc>
              <a:spcAft>
                <a:spcPts val="600"/>
              </a:spcAft>
            </a:pPr>
            <a:r>
              <a:rPr lang="en-US" sz="1500" dirty="0"/>
              <a:t>https://advertisingcouncil.org.au/news/risky-business-is-screen-scraping-legal/</a:t>
            </a:r>
          </a:p>
        </p:txBody>
      </p:sp>
      <p:pic>
        <p:nvPicPr>
          <p:cNvPr id="5" name="Content Placeholder 4">
            <a:extLst>
              <a:ext uri="{FF2B5EF4-FFF2-40B4-BE49-F238E27FC236}">
                <a16:creationId xmlns:a16="http://schemas.microsoft.com/office/drawing/2014/main" id="{81F65114-D921-429A-A979-8D7E9D842531}"/>
              </a:ext>
            </a:extLst>
          </p:cNvPr>
          <p:cNvPicPr>
            <a:picLocks noGrp="1" noChangeAspect="1"/>
          </p:cNvPicPr>
          <p:nvPr>
            <p:ph idx="1"/>
          </p:nvPr>
        </p:nvPicPr>
        <p:blipFill>
          <a:blip r:embed="rId5"/>
          <a:stretch>
            <a:fillRect/>
          </a:stretch>
        </p:blipFill>
        <p:spPr>
          <a:xfrm>
            <a:off x="630936" y="3328187"/>
            <a:ext cx="10917936" cy="2565714"/>
          </a:xfrm>
          <a:prstGeom prst="rect">
            <a:avLst/>
          </a:prstGeom>
        </p:spPr>
      </p:pic>
      <p:pic>
        <p:nvPicPr>
          <p:cNvPr id="8" name="Audio 7">
            <a:hlinkClick r:id="" action="ppaction://media"/>
            <a:extLst>
              <a:ext uri="{FF2B5EF4-FFF2-40B4-BE49-F238E27FC236}">
                <a16:creationId xmlns:a16="http://schemas.microsoft.com/office/drawing/2014/main" id="{4E16E8CC-4D42-4996-A88E-EF0F9BB5EF1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34005"/>
      </p:ext>
    </p:extLst>
  </p:cSld>
  <p:clrMapOvr>
    <a:masterClrMapping/>
  </p:clrMapOvr>
  <mc:AlternateContent xmlns:mc="http://schemas.openxmlformats.org/markup-compatibility/2006">
    <mc:Choice xmlns:p14="http://schemas.microsoft.com/office/powerpoint/2010/main" Requires="p14">
      <p:transition spd="slow" p14:dur="2000" advTm="34505"/>
    </mc:Choice>
    <mc:Fallback>
      <p:transition spd="slow" advTm="34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4EE72-92F6-FD35-1606-B80E9C8E0A6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Collecting and aggregating forum data</a:t>
            </a:r>
          </a:p>
        </p:txBody>
      </p:sp>
      <p:pic>
        <p:nvPicPr>
          <p:cNvPr id="5" name="Content Placeholder 4">
            <a:extLst>
              <a:ext uri="{FF2B5EF4-FFF2-40B4-BE49-F238E27FC236}">
                <a16:creationId xmlns:a16="http://schemas.microsoft.com/office/drawing/2014/main" id="{A2F781A1-0B84-3B76-5DAD-A7051565A15F}"/>
              </a:ext>
            </a:extLst>
          </p:cNvPr>
          <p:cNvPicPr>
            <a:picLocks noGrp="1" noChangeAspect="1"/>
          </p:cNvPicPr>
          <p:nvPr>
            <p:ph idx="1"/>
          </p:nvPr>
        </p:nvPicPr>
        <p:blipFill>
          <a:blip r:embed="rId5"/>
          <a:stretch>
            <a:fillRect/>
          </a:stretch>
        </p:blipFill>
        <p:spPr>
          <a:xfrm>
            <a:off x="2000106" y="2876352"/>
            <a:ext cx="3508348" cy="1440169"/>
          </a:xfrm>
        </p:spPr>
      </p:pic>
      <p:pic>
        <p:nvPicPr>
          <p:cNvPr id="7" name="Picture 6">
            <a:extLst>
              <a:ext uri="{FF2B5EF4-FFF2-40B4-BE49-F238E27FC236}">
                <a16:creationId xmlns:a16="http://schemas.microsoft.com/office/drawing/2014/main" id="{FCBFA31B-7508-9CD6-4AB4-171C838CEB6E}"/>
              </a:ext>
            </a:extLst>
          </p:cNvPr>
          <p:cNvPicPr>
            <a:picLocks noChangeAspect="1"/>
          </p:cNvPicPr>
          <p:nvPr/>
        </p:nvPicPr>
        <p:blipFill>
          <a:blip r:embed="rId6"/>
          <a:stretch>
            <a:fillRect/>
          </a:stretch>
        </p:blipFill>
        <p:spPr>
          <a:xfrm>
            <a:off x="6593373" y="1675227"/>
            <a:ext cx="3238679" cy="2641294"/>
          </a:xfrm>
          <a:prstGeom prst="rect">
            <a:avLst/>
          </a:prstGeom>
        </p:spPr>
      </p:pic>
      <p:pic>
        <p:nvPicPr>
          <p:cNvPr id="9" name="Picture 8">
            <a:extLst>
              <a:ext uri="{FF2B5EF4-FFF2-40B4-BE49-F238E27FC236}">
                <a16:creationId xmlns:a16="http://schemas.microsoft.com/office/drawing/2014/main" id="{F4081032-A3E4-8BF5-A317-C9F7491241BA}"/>
              </a:ext>
            </a:extLst>
          </p:cNvPr>
          <p:cNvPicPr>
            <a:picLocks noChangeAspect="1"/>
          </p:cNvPicPr>
          <p:nvPr/>
        </p:nvPicPr>
        <p:blipFill>
          <a:blip r:embed="rId7"/>
          <a:stretch>
            <a:fillRect/>
          </a:stretch>
        </p:blipFill>
        <p:spPr>
          <a:xfrm>
            <a:off x="1621974" y="5029818"/>
            <a:ext cx="8948051" cy="1039608"/>
          </a:xfrm>
          <a:prstGeom prst="rect">
            <a:avLst/>
          </a:prstGeom>
        </p:spPr>
      </p:pic>
      <p:cxnSp>
        <p:nvCxnSpPr>
          <p:cNvPr id="11" name="Straight Arrow Connector 10">
            <a:extLst>
              <a:ext uri="{FF2B5EF4-FFF2-40B4-BE49-F238E27FC236}">
                <a16:creationId xmlns:a16="http://schemas.microsoft.com/office/drawing/2014/main" id="{26088492-2A95-90CA-0997-B407F9FAF373}"/>
              </a:ext>
            </a:extLst>
          </p:cNvPr>
          <p:cNvCxnSpPr>
            <a:cxnSpLocks/>
            <a:stCxn id="5" idx="2"/>
            <a:endCxn id="9" idx="0"/>
          </p:cNvCxnSpPr>
          <p:nvPr/>
        </p:nvCxnSpPr>
        <p:spPr>
          <a:xfrm>
            <a:off x="3754280" y="4316521"/>
            <a:ext cx="2341719" cy="71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9350B97-E644-5789-7756-06E6E1C217DE}"/>
              </a:ext>
            </a:extLst>
          </p:cNvPr>
          <p:cNvCxnSpPr>
            <a:cxnSpLocks/>
            <a:stCxn id="7" idx="2"/>
            <a:endCxn id="9" idx="0"/>
          </p:cNvCxnSpPr>
          <p:nvPr/>
        </p:nvCxnSpPr>
        <p:spPr>
          <a:xfrm flipH="1">
            <a:off x="6096000" y="4316521"/>
            <a:ext cx="2116713" cy="71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Audio 20">
            <a:hlinkClick r:id="" action="ppaction://media"/>
            <a:extLst>
              <a:ext uri="{FF2B5EF4-FFF2-40B4-BE49-F238E27FC236}">
                <a16:creationId xmlns:a16="http://schemas.microsoft.com/office/drawing/2014/main" id="{C870CD4F-1559-D895-E90E-97F5AFC43B5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38636754"/>
      </p:ext>
    </p:extLst>
  </p:cSld>
  <p:clrMapOvr>
    <a:masterClrMapping/>
  </p:clrMapOvr>
  <mc:AlternateContent xmlns:mc="http://schemas.openxmlformats.org/markup-compatibility/2006">
    <mc:Choice xmlns:p14="http://schemas.microsoft.com/office/powerpoint/2010/main" Requires="p14">
      <p:transition spd="slow" p14:dur="2000" advTm="45369"/>
    </mc:Choice>
    <mc:Fallback>
      <p:transition spd="slow" advTm="45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1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2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09AF81-D204-8829-F9AF-AAC28C53616C}"/>
              </a:ext>
            </a:extLst>
          </p:cNvPr>
          <p:cNvSpPr>
            <a:spLocks noGrp="1"/>
          </p:cNvSpPr>
          <p:nvPr>
            <p:ph type="title"/>
          </p:nvPr>
        </p:nvSpPr>
        <p:spPr>
          <a:xfrm>
            <a:off x="838200" y="609600"/>
            <a:ext cx="3739341" cy="1330839"/>
          </a:xfrm>
        </p:spPr>
        <p:txBody>
          <a:bodyPr>
            <a:normAutofit/>
          </a:bodyPr>
          <a:lstStyle/>
          <a:p>
            <a:r>
              <a:rPr lang="en-GB" sz="3700" dirty="0"/>
              <a:t>Collecting Historic Price Data</a:t>
            </a:r>
          </a:p>
        </p:txBody>
      </p:sp>
      <p:sp>
        <p:nvSpPr>
          <p:cNvPr id="3" name="Content Placeholder 2">
            <a:extLst>
              <a:ext uri="{FF2B5EF4-FFF2-40B4-BE49-F238E27FC236}">
                <a16:creationId xmlns:a16="http://schemas.microsoft.com/office/drawing/2014/main" id="{EF00D649-12EF-253C-B40A-D99A1DEE2F0A}"/>
              </a:ext>
            </a:extLst>
          </p:cNvPr>
          <p:cNvSpPr>
            <a:spLocks noGrp="1"/>
          </p:cNvSpPr>
          <p:nvPr>
            <p:ph idx="1"/>
          </p:nvPr>
        </p:nvSpPr>
        <p:spPr>
          <a:xfrm>
            <a:off x="862366" y="2194102"/>
            <a:ext cx="3427001" cy="3908586"/>
          </a:xfrm>
        </p:spPr>
        <p:txBody>
          <a:bodyPr>
            <a:normAutofit/>
          </a:bodyPr>
          <a:lstStyle/>
          <a:p>
            <a:pPr marL="0" indent="0">
              <a:buNone/>
            </a:pPr>
            <a:r>
              <a:rPr lang="en-GB" sz="2000"/>
              <a:t>Cryptocurrency is traded 24/7 unlike the traditional stock market.</a:t>
            </a:r>
          </a:p>
          <a:p>
            <a:r>
              <a:rPr lang="en-GB" sz="2000"/>
              <a:t>Open appears to be based on UTC time</a:t>
            </a:r>
          </a:p>
          <a:p>
            <a:r>
              <a:rPr lang="en-GB" sz="2000"/>
              <a:t>Close appears to be based on UTC time</a:t>
            </a:r>
          </a:p>
          <a:p>
            <a:r>
              <a:rPr lang="en-GB" sz="2000"/>
              <a:t>Price will be in USD currency to avoid conversion issues and changes in currency exchange rates</a:t>
            </a:r>
          </a:p>
          <a:p>
            <a:r>
              <a:rPr lang="en-GB" sz="2000"/>
              <a:t>High and low also avaible</a:t>
            </a:r>
            <a:endParaRPr lang="en-AU" sz="2000" dirty="0"/>
          </a:p>
        </p:txBody>
      </p:sp>
      <p:graphicFrame>
        <p:nvGraphicFramePr>
          <p:cNvPr id="7" name="Table 7">
            <a:extLst>
              <a:ext uri="{FF2B5EF4-FFF2-40B4-BE49-F238E27FC236}">
                <a16:creationId xmlns:a16="http://schemas.microsoft.com/office/drawing/2014/main" id="{3E55B98A-3FB8-4024-8585-9E2E660EBB92}"/>
              </a:ext>
            </a:extLst>
          </p:cNvPr>
          <p:cNvGraphicFramePr>
            <a:graphicFrameLocks noGrp="1"/>
          </p:cNvGraphicFramePr>
          <p:nvPr>
            <p:extLst>
              <p:ext uri="{D42A27DB-BD31-4B8C-83A1-F6EECF244321}">
                <p14:modId xmlns:p14="http://schemas.microsoft.com/office/powerpoint/2010/main" val="3505372335"/>
              </p:ext>
            </p:extLst>
          </p:nvPr>
        </p:nvGraphicFramePr>
        <p:xfrm>
          <a:off x="5445457" y="1928579"/>
          <a:ext cx="6155142" cy="4336729"/>
        </p:xfrm>
        <a:graphic>
          <a:graphicData uri="http://schemas.openxmlformats.org/drawingml/2006/table">
            <a:tbl>
              <a:tblPr firstRow="1" bandRow="1">
                <a:solidFill>
                  <a:srgbClr val="F2F2F2">
                    <a:alpha val="45098"/>
                  </a:srgbClr>
                </a:solidFill>
                <a:tableStyleId>{5C22544A-7EE6-4342-B048-85BDC9FD1C3A}</a:tableStyleId>
              </a:tblPr>
              <a:tblGrid>
                <a:gridCol w="1350417">
                  <a:extLst>
                    <a:ext uri="{9D8B030D-6E8A-4147-A177-3AD203B41FA5}">
                      <a16:colId xmlns:a16="http://schemas.microsoft.com/office/drawing/2014/main" val="2941361948"/>
                    </a:ext>
                  </a:extLst>
                </a:gridCol>
                <a:gridCol w="1960527">
                  <a:extLst>
                    <a:ext uri="{9D8B030D-6E8A-4147-A177-3AD203B41FA5}">
                      <a16:colId xmlns:a16="http://schemas.microsoft.com/office/drawing/2014/main" val="3376803521"/>
                    </a:ext>
                  </a:extLst>
                </a:gridCol>
                <a:gridCol w="890139">
                  <a:extLst>
                    <a:ext uri="{9D8B030D-6E8A-4147-A177-3AD203B41FA5}">
                      <a16:colId xmlns:a16="http://schemas.microsoft.com/office/drawing/2014/main" val="3781047614"/>
                    </a:ext>
                  </a:extLst>
                </a:gridCol>
                <a:gridCol w="1954059">
                  <a:extLst>
                    <a:ext uri="{9D8B030D-6E8A-4147-A177-3AD203B41FA5}">
                      <a16:colId xmlns:a16="http://schemas.microsoft.com/office/drawing/2014/main" val="2312856263"/>
                    </a:ext>
                  </a:extLst>
                </a:gridCol>
              </a:tblGrid>
              <a:tr h="497443">
                <a:tc>
                  <a:txBody>
                    <a:bodyPr/>
                    <a:lstStyle/>
                    <a:p>
                      <a:r>
                        <a:rPr lang="en-GB" sz="1000" b="0" cap="none" spc="0">
                          <a:solidFill>
                            <a:schemeClr val="bg1"/>
                          </a:solidFill>
                        </a:rPr>
                        <a:t>Platform</a:t>
                      </a:r>
                      <a:endParaRPr lang="en-AU" sz="1000" b="0" cap="none" spc="0">
                        <a:solidFill>
                          <a:schemeClr val="bg1"/>
                        </a:solidFill>
                      </a:endParaRPr>
                    </a:p>
                  </a:txBody>
                  <a:tcPr marL="108108" marR="108108" marT="108108" marB="54054" anchor="ctr">
                    <a:lnL w="12700" cmpd="sng">
                      <a:noFill/>
                    </a:lnL>
                    <a:lnR w="12700" cmpd="sng">
                      <a:noFill/>
                    </a:lnR>
                    <a:lnT w="19050" cap="flat" cmpd="sng" algn="ctr">
                      <a:noFill/>
                      <a:prstDash val="solid"/>
                    </a:lnT>
                    <a:lnB w="38100" cmpd="sng">
                      <a:noFill/>
                    </a:lnB>
                    <a:solidFill>
                      <a:schemeClr val="tx1"/>
                    </a:solidFill>
                  </a:tcPr>
                </a:tc>
                <a:tc>
                  <a:txBody>
                    <a:bodyPr/>
                    <a:lstStyle/>
                    <a:p>
                      <a:r>
                        <a:rPr lang="en-GB" sz="1000" b="0" cap="none" spc="0">
                          <a:solidFill>
                            <a:schemeClr val="bg1"/>
                          </a:solidFill>
                        </a:rPr>
                        <a:t>Brief Description</a:t>
                      </a:r>
                      <a:endParaRPr lang="en-AU" sz="1000" b="0" cap="none" spc="0">
                        <a:solidFill>
                          <a:schemeClr val="bg1"/>
                        </a:solidFill>
                      </a:endParaRPr>
                    </a:p>
                  </a:txBody>
                  <a:tcPr marL="108108" marR="108108" marT="108108" marB="54054" anchor="ctr">
                    <a:lnL w="12700" cmpd="sng">
                      <a:noFill/>
                    </a:lnL>
                    <a:lnR w="12700" cmpd="sng">
                      <a:noFill/>
                    </a:lnR>
                    <a:lnT w="19050" cap="flat" cmpd="sng" algn="ctr">
                      <a:noFill/>
                      <a:prstDash val="solid"/>
                    </a:lnT>
                    <a:lnB w="38100" cmpd="sng">
                      <a:noFill/>
                    </a:lnB>
                    <a:solidFill>
                      <a:schemeClr val="tx1"/>
                    </a:solidFill>
                  </a:tcPr>
                </a:tc>
                <a:tc>
                  <a:txBody>
                    <a:bodyPr/>
                    <a:lstStyle/>
                    <a:p>
                      <a:r>
                        <a:rPr lang="en-GB" sz="1000" b="0" cap="none" spc="0">
                          <a:solidFill>
                            <a:schemeClr val="bg1"/>
                          </a:solidFill>
                        </a:rPr>
                        <a:t>Cloudflare protected</a:t>
                      </a:r>
                      <a:endParaRPr lang="en-AU" sz="1000" b="0" cap="none" spc="0">
                        <a:solidFill>
                          <a:schemeClr val="bg1"/>
                        </a:solidFill>
                      </a:endParaRPr>
                    </a:p>
                  </a:txBody>
                  <a:tcPr marL="108108" marR="108108" marT="108108" marB="54054" anchor="ctr">
                    <a:lnL w="12700" cmpd="sng">
                      <a:noFill/>
                    </a:lnL>
                    <a:lnR w="12700" cmpd="sng">
                      <a:noFill/>
                    </a:lnR>
                    <a:lnT w="19050" cap="flat" cmpd="sng" algn="ctr">
                      <a:noFill/>
                      <a:prstDash val="solid"/>
                    </a:lnT>
                    <a:lnB w="38100" cmpd="sng">
                      <a:noFill/>
                    </a:lnB>
                    <a:solidFill>
                      <a:schemeClr val="tx1"/>
                    </a:solidFill>
                  </a:tcPr>
                </a:tc>
                <a:tc>
                  <a:txBody>
                    <a:bodyPr/>
                    <a:lstStyle/>
                    <a:p>
                      <a:r>
                        <a:rPr lang="en-GB" sz="1000" b="0" cap="none" spc="0">
                          <a:solidFill>
                            <a:schemeClr val="bg1"/>
                          </a:solidFill>
                        </a:rPr>
                        <a:t>TOS Regarding data gathering </a:t>
                      </a:r>
                      <a:endParaRPr lang="en-AU" sz="1000" b="0" cap="none" spc="0">
                        <a:solidFill>
                          <a:schemeClr val="bg1"/>
                        </a:solidFill>
                      </a:endParaRPr>
                    </a:p>
                  </a:txBody>
                  <a:tcPr marL="108108" marR="108108" marT="108108" marB="54054"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550459028"/>
                  </a:ext>
                </a:extLst>
              </a:tr>
              <a:tr h="1014850">
                <a:tc>
                  <a:txBody>
                    <a:bodyPr/>
                    <a:lstStyle/>
                    <a:p>
                      <a:r>
                        <a:rPr lang="en-AU" sz="1000" cap="none" spc="0" dirty="0">
                          <a:solidFill>
                            <a:schemeClr val="tx1"/>
                          </a:solidFill>
                        </a:rPr>
                        <a:t>https://www.coingecko.com/</a:t>
                      </a:r>
                    </a:p>
                  </a:txBody>
                  <a:tcPr marL="108108" marR="108108" marT="108108" marB="54054">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GB" sz="1000" cap="none" spc="0">
                          <a:solidFill>
                            <a:schemeClr val="tx1"/>
                          </a:solidFill>
                        </a:rPr>
                        <a:t>Can search on date range for XRP-USD price, allowing us to obtain open and close value</a:t>
                      </a:r>
                      <a:endParaRPr lang="en-AU" sz="1000" cap="none" spc="0">
                        <a:solidFill>
                          <a:schemeClr val="tx1"/>
                        </a:solidFill>
                      </a:endParaRPr>
                    </a:p>
                  </a:txBody>
                  <a:tcPr marL="108108" marR="108108" marT="108108" marB="54054">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GB" sz="1000" cap="none" spc="0">
                          <a:solidFill>
                            <a:schemeClr val="tx1"/>
                          </a:solidFill>
                        </a:rPr>
                        <a:t>No</a:t>
                      </a:r>
                      <a:endParaRPr lang="en-AU" sz="1000" cap="none" spc="0">
                        <a:solidFill>
                          <a:schemeClr val="tx1"/>
                        </a:solidFill>
                      </a:endParaRPr>
                    </a:p>
                  </a:txBody>
                  <a:tcPr marL="108108" marR="108108" marT="108108" marB="54054">
                    <a:lnL w="12700" cmpd="sng">
                      <a:noFill/>
                      <a:prstDash val="solid"/>
                    </a:lnL>
                    <a:lnR w="12700" cmpd="sng">
                      <a:noFill/>
                      <a:prstDash val="solid"/>
                    </a:lnR>
                    <a:lnT w="38100" cmpd="sng">
                      <a:noFill/>
                    </a:lnT>
                    <a:lnB w="12700" cap="flat" cmpd="sng" algn="ctr">
                      <a:solidFill>
                        <a:schemeClr val="bg1">
                          <a:lumMod val="75000"/>
                        </a:schemeClr>
                      </a:solidFill>
                      <a:prstDash val="solid"/>
                      <a:round/>
                      <a:headEnd type="none" w="med" len="med"/>
                      <a:tailEnd type="none" w="med" len="med"/>
                    </a:lnB>
                    <a:solidFill>
                      <a:srgbClr val="F2F2F2">
                        <a:alpha val="45098"/>
                      </a:srgbClr>
                    </a:solidFill>
                  </a:tcPr>
                </a:tc>
                <a:tc>
                  <a:txBody>
                    <a:bodyPr/>
                    <a:lstStyle/>
                    <a:p>
                      <a:pPr algn="l"/>
                      <a:r>
                        <a:rPr lang="en-AU" sz="1000" b="1" cap="none" spc="0" dirty="0">
                          <a:solidFill>
                            <a:schemeClr val="tx1"/>
                          </a:solidFill>
                        </a:rPr>
                        <a:t>Non-Interference:</a:t>
                      </a:r>
                    </a:p>
                    <a:p>
                      <a:pPr algn="l"/>
                      <a:r>
                        <a:rPr lang="en-GB" sz="1000" b="0" cap="none" spc="0" dirty="0">
                          <a:solidFill>
                            <a:schemeClr val="tx1"/>
                          </a:solidFill>
                        </a:rPr>
                        <a:t>You undertake that you shall not howsoever mine data from, scrape…</a:t>
                      </a:r>
                    </a:p>
                    <a:p>
                      <a:pPr algn="l"/>
                      <a:endParaRPr lang="en-GB" sz="1000" b="0" cap="none" spc="0" dirty="0">
                        <a:solidFill>
                          <a:schemeClr val="tx1"/>
                        </a:solidFill>
                      </a:endParaRPr>
                    </a:p>
                    <a:p>
                      <a:pPr algn="l"/>
                      <a:r>
                        <a:rPr lang="en-GB" sz="1000" b="1" cap="none" spc="0" dirty="0">
                          <a:solidFill>
                            <a:schemeClr val="tx1"/>
                          </a:solidFill>
                        </a:rPr>
                        <a:t>Note</a:t>
                      </a:r>
                      <a:r>
                        <a:rPr lang="en-GB" sz="1000" b="0" cap="none" spc="0" dirty="0">
                          <a:solidFill>
                            <a:schemeClr val="tx1"/>
                          </a:solidFill>
                        </a:rPr>
                        <a:t>: We can download data as CSV extract, contains price at 00:00:00 UTC only</a:t>
                      </a:r>
                    </a:p>
                    <a:p>
                      <a:pPr algn="l"/>
                      <a:endParaRPr lang="en-GB" sz="1000" b="0" cap="none" spc="0" dirty="0">
                        <a:solidFill>
                          <a:schemeClr val="tx1"/>
                        </a:solidFill>
                      </a:endParaRPr>
                    </a:p>
                    <a:p>
                      <a:pPr algn="l"/>
                      <a:r>
                        <a:rPr lang="en-GB" sz="1000" b="0" cap="none" spc="0" dirty="0">
                          <a:solidFill>
                            <a:schemeClr val="tx1"/>
                          </a:solidFill>
                        </a:rPr>
                        <a:t>APIs are available</a:t>
                      </a:r>
                      <a:endParaRPr lang="en-AU" sz="1000" b="0" cap="none" spc="0" dirty="0">
                        <a:solidFill>
                          <a:schemeClr val="tx1"/>
                        </a:solidFill>
                      </a:endParaRPr>
                    </a:p>
                  </a:txBody>
                  <a:tcPr marL="108108" marR="108108" marT="108108" marB="54054">
                    <a:lnL w="12700" cmpd="sng">
                      <a:noFill/>
                      <a:prstDash val="solid"/>
                    </a:lnL>
                    <a:lnR w="12700" cmpd="sng">
                      <a:noFill/>
                      <a:prstDash val="solid"/>
                    </a:lnR>
                    <a:lnT w="38100" cmpd="sng">
                      <a:noFill/>
                    </a:lnT>
                    <a:lnB w="12700" cap="flat" cmpd="sng" algn="ctr">
                      <a:solidFill>
                        <a:schemeClr val="bg1">
                          <a:lumMod val="75000"/>
                        </a:schemeClr>
                      </a:solidFill>
                      <a:prstDash val="solid"/>
                      <a:round/>
                      <a:headEnd type="none" w="med" len="med"/>
                      <a:tailEnd type="none" w="med" len="med"/>
                    </a:lnB>
                    <a:solidFill>
                      <a:srgbClr val="F2F2F2">
                        <a:alpha val="45098"/>
                      </a:srgbClr>
                    </a:solidFill>
                  </a:tcPr>
                </a:tc>
                <a:extLst>
                  <a:ext uri="{0D108BD9-81ED-4DB2-BD59-A6C34878D82A}">
                    <a16:rowId xmlns:a16="http://schemas.microsoft.com/office/drawing/2014/main" val="1882993579"/>
                  </a:ext>
                </a:extLst>
              </a:tr>
              <a:tr h="807887">
                <a:tc>
                  <a:txBody>
                    <a:bodyPr/>
                    <a:lstStyle/>
                    <a:p>
                      <a:r>
                        <a:rPr lang="en-GB" sz="1000" cap="none" spc="0" dirty="0" err="1">
                          <a:solidFill>
                            <a:schemeClr val="tx1"/>
                          </a:solidFill>
                        </a:rPr>
                        <a:t>Finance.yahoo</a:t>
                      </a:r>
                      <a:endParaRPr lang="en-AU" sz="1000" cap="none" spc="0" dirty="0">
                        <a:solidFill>
                          <a:schemeClr val="tx1"/>
                        </a:solidFill>
                      </a:endParaRPr>
                    </a:p>
                  </a:txBody>
                  <a:tcPr marL="108108" marR="108108" marT="108108" marB="54054">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lnB>
                    <a:solidFill>
                      <a:srgbClr val="F2F2F2">
                        <a:alpha val="45098"/>
                      </a:srgbClr>
                    </a:solidFill>
                  </a:tcPr>
                </a:tc>
                <a:tc>
                  <a:txBody>
                    <a:bodyPr/>
                    <a:lstStyle/>
                    <a:p>
                      <a:r>
                        <a:rPr lang="en-GB" sz="1000" cap="none" spc="0">
                          <a:solidFill>
                            <a:schemeClr val="tx1"/>
                          </a:solidFill>
                        </a:rPr>
                        <a:t>Can search on date range for XRP-USD price, allowing us to obtain open, high, low, close, adjusted close and volume. Histroic data from 2017</a:t>
                      </a:r>
                      <a:endParaRPr lang="en-AU" sz="1000" cap="none" spc="0">
                        <a:solidFill>
                          <a:schemeClr val="tx1"/>
                        </a:solidFill>
                      </a:endParaRPr>
                    </a:p>
                  </a:txBody>
                  <a:tcPr marL="108108" marR="108108" marT="108108" marB="54054">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lnB>
                    <a:solidFill>
                      <a:srgbClr val="F2F2F2">
                        <a:alpha val="45098"/>
                      </a:srgbClr>
                    </a:solidFill>
                  </a:tcPr>
                </a:tc>
                <a:tc>
                  <a:txBody>
                    <a:bodyPr/>
                    <a:lstStyle/>
                    <a:p>
                      <a:r>
                        <a:rPr lang="en-GB" sz="1000" cap="none" spc="0">
                          <a:solidFill>
                            <a:schemeClr val="tx1"/>
                          </a:solidFill>
                        </a:rPr>
                        <a:t>No</a:t>
                      </a:r>
                      <a:endParaRPr lang="en-AU" sz="1000" cap="none" spc="0">
                        <a:solidFill>
                          <a:schemeClr val="tx1"/>
                        </a:solidFill>
                      </a:endParaRPr>
                    </a:p>
                  </a:txBody>
                  <a:tcPr marL="108108" marR="108108" marT="108108" marB="54054">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alpha val="45098"/>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cap="none" spc="0">
                          <a:solidFill>
                            <a:schemeClr val="tx1"/>
                          </a:solidFill>
                        </a:rPr>
                        <a:t>Not mentioned in ToS or community guidelines.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cap="none" spc="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cap="none" spc="0">
                          <a:solidFill>
                            <a:schemeClr val="tx1"/>
                          </a:solidFill>
                        </a:rPr>
                        <a:t>Note</a:t>
                      </a:r>
                      <a:r>
                        <a:rPr lang="en-GB" sz="1000" cap="none" spc="0">
                          <a:solidFill>
                            <a:schemeClr val="tx1"/>
                          </a:solidFill>
                        </a:rPr>
                        <a:t>: We can download the data as CSV extract</a:t>
                      </a:r>
                      <a:endParaRPr lang="en-AU" sz="1000" cap="none" spc="0">
                        <a:solidFill>
                          <a:schemeClr val="tx1"/>
                        </a:solidFill>
                      </a:endParaRPr>
                    </a:p>
                    <a:p>
                      <a:pPr algn="l"/>
                      <a:endParaRPr lang="en-AU" sz="1000" b="0" cap="none" spc="0">
                        <a:solidFill>
                          <a:schemeClr val="tx1"/>
                        </a:solidFill>
                      </a:endParaRPr>
                    </a:p>
                  </a:txBody>
                  <a:tcPr marL="108108" marR="108108" marT="108108" marB="54054">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alpha val="45098"/>
                      </a:srgbClr>
                    </a:solidFill>
                  </a:tcPr>
                </a:tc>
                <a:extLst>
                  <a:ext uri="{0D108BD9-81ED-4DB2-BD59-A6C34878D82A}">
                    <a16:rowId xmlns:a16="http://schemas.microsoft.com/office/drawing/2014/main" val="3460264726"/>
                  </a:ext>
                </a:extLst>
              </a:tr>
              <a:tr h="7044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000" cap="none" spc="0">
                          <a:solidFill>
                            <a:schemeClr val="tx1"/>
                          </a:solidFill>
                        </a:rPr>
                        <a:t>https://coinmarketcap.com/</a:t>
                      </a:r>
                    </a:p>
                  </a:txBody>
                  <a:tcPr marL="108108" marR="108108" marT="108108" marB="5405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GB" sz="1000" cap="none" spc="0">
                          <a:solidFill>
                            <a:schemeClr val="tx1"/>
                          </a:solidFill>
                        </a:rPr>
                        <a:t>Can search on date range for XRP-USD price, allowing us to obtain high, low, close and open value. Though date range is much more limited </a:t>
                      </a:r>
                    </a:p>
                  </a:txBody>
                  <a:tcPr marL="108108" marR="108108" marT="108108" marB="54054">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GB" sz="1000" cap="none" spc="0">
                          <a:solidFill>
                            <a:schemeClr val="tx1"/>
                          </a:solidFill>
                        </a:rPr>
                        <a:t>No</a:t>
                      </a:r>
                    </a:p>
                  </a:txBody>
                  <a:tcPr marL="108108" marR="108108" marT="108108" marB="54054">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mpd="sng">
                      <a:noFill/>
                      <a:prstDash val="solid"/>
                    </a:lnB>
                    <a:solidFill>
                      <a:srgbClr val="BFBFBF">
                        <a:alpha val="34902"/>
                      </a:srgbClr>
                    </a:solidFill>
                  </a:tcPr>
                </a:tc>
                <a:tc>
                  <a:txBody>
                    <a:bodyPr/>
                    <a:lstStyle/>
                    <a:p>
                      <a:r>
                        <a:rPr lang="en-GB" sz="1000" b="1" cap="none" spc="0" dirty="0">
                          <a:solidFill>
                            <a:schemeClr val="tx1"/>
                          </a:solidFill>
                        </a:rPr>
                        <a:t>Prohibited Activities:</a:t>
                      </a:r>
                    </a:p>
                    <a:p>
                      <a:r>
                        <a:rPr lang="en-GB" sz="1000" cap="none" spc="0" dirty="0">
                          <a:solidFill>
                            <a:schemeClr val="tx1"/>
                          </a:solidFill>
                        </a:rPr>
                        <a:t>any data mining, crawling, "scraping", robot or similar automated or data gathering…</a:t>
                      </a:r>
                    </a:p>
                    <a:p>
                      <a:endParaRPr lang="en-GB" sz="1000" cap="none" spc="0" dirty="0">
                        <a:solidFill>
                          <a:schemeClr val="tx1"/>
                        </a:solidFill>
                      </a:endParaRPr>
                    </a:p>
                    <a:p>
                      <a:r>
                        <a:rPr lang="en-GB" sz="1000" b="1" cap="none" spc="0" dirty="0">
                          <a:solidFill>
                            <a:schemeClr val="tx1"/>
                          </a:solidFill>
                        </a:rPr>
                        <a:t>Note</a:t>
                      </a:r>
                      <a:r>
                        <a:rPr lang="en-GB" sz="1000" cap="none" spc="0" dirty="0">
                          <a:solidFill>
                            <a:schemeClr val="tx1"/>
                          </a:solidFill>
                        </a:rPr>
                        <a:t>: APIs are available</a:t>
                      </a:r>
                    </a:p>
                  </a:txBody>
                  <a:tcPr marL="108108" marR="108108" marT="108108" marB="54054">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mpd="sng">
                      <a:noFill/>
                      <a:prstDash val="solid"/>
                    </a:lnB>
                    <a:solidFill>
                      <a:srgbClr val="BFBFBF">
                        <a:alpha val="34902"/>
                      </a:srgbClr>
                    </a:solidFill>
                  </a:tcPr>
                </a:tc>
                <a:extLst>
                  <a:ext uri="{0D108BD9-81ED-4DB2-BD59-A6C34878D82A}">
                    <a16:rowId xmlns:a16="http://schemas.microsoft.com/office/drawing/2014/main" val="2624126524"/>
                  </a:ext>
                </a:extLst>
              </a:tr>
            </a:tbl>
          </a:graphicData>
        </a:graphic>
      </p:graphicFrame>
      <p:pic>
        <p:nvPicPr>
          <p:cNvPr id="8" name="Audio 7">
            <a:hlinkClick r:id="" action="ppaction://media"/>
            <a:extLst>
              <a:ext uri="{FF2B5EF4-FFF2-40B4-BE49-F238E27FC236}">
                <a16:creationId xmlns:a16="http://schemas.microsoft.com/office/drawing/2014/main" id="{E1D2A149-4E56-F32E-5D91-B51284288A8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4327172"/>
      </p:ext>
    </p:extLst>
  </p:cSld>
  <p:clrMapOvr>
    <a:masterClrMapping/>
  </p:clrMapOvr>
  <mc:AlternateContent xmlns:mc="http://schemas.openxmlformats.org/markup-compatibility/2006" xmlns:p14="http://schemas.microsoft.com/office/powerpoint/2010/main">
    <mc:Choice Requires="p14">
      <p:transition spd="slow" p14:dur="2000" advTm="25048"/>
    </mc:Choice>
    <mc:Fallback xmlns="">
      <p:transition spd="slow" advTm="25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E1F83-11A5-B35A-34A3-23AA808741A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Collecting and historic price data</a:t>
            </a:r>
          </a:p>
        </p:txBody>
      </p:sp>
      <p:pic>
        <p:nvPicPr>
          <p:cNvPr id="7" name="Content Placeholder 6">
            <a:extLst>
              <a:ext uri="{FF2B5EF4-FFF2-40B4-BE49-F238E27FC236}">
                <a16:creationId xmlns:a16="http://schemas.microsoft.com/office/drawing/2014/main" id="{2AC1E5DC-5008-4752-9219-EC6002962648}"/>
              </a:ext>
            </a:extLst>
          </p:cNvPr>
          <p:cNvPicPr>
            <a:picLocks noGrp="1" noChangeAspect="1"/>
          </p:cNvPicPr>
          <p:nvPr>
            <p:ph idx="1"/>
          </p:nvPr>
        </p:nvPicPr>
        <p:blipFill>
          <a:blip r:embed="rId4"/>
          <a:stretch>
            <a:fillRect/>
          </a:stretch>
        </p:blipFill>
        <p:spPr>
          <a:xfrm>
            <a:off x="4581709" y="4575961"/>
            <a:ext cx="3028579" cy="1493465"/>
          </a:xfrm>
        </p:spPr>
      </p:pic>
      <p:pic>
        <p:nvPicPr>
          <p:cNvPr id="5" name="Picture 4">
            <a:extLst>
              <a:ext uri="{FF2B5EF4-FFF2-40B4-BE49-F238E27FC236}">
                <a16:creationId xmlns:a16="http://schemas.microsoft.com/office/drawing/2014/main" id="{36F75DD1-310C-5D81-F2DC-4165DF8818B6}"/>
              </a:ext>
            </a:extLst>
          </p:cNvPr>
          <p:cNvPicPr>
            <a:picLocks noChangeAspect="1"/>
          </p:cNvPicPr>
          <p:nvPr/>
        </p:nvPicPr>
        <p:blipFill>
          <a:blip r:embed="rId5"/>
          <a:stretch>
            <a:fillRect/>
          </a:stretch>
        </p:blipFill>
        <p:spPr>
          <a:xfrm>
            <a:off x="4051420" y="1675227"/>
            <a:ext cx="4089159" cy="2333487"/>
          </a:xfrm>
          <a:prstGeom prst="rect">
            <a:avLst/>
          </a:prstGeom>
        </p:spPr>
      </p:pic>
      <p:cxnSp>
        <p:nvCxnSpPr>
          <p:cNvPr id="8" name="Straight Arrow Connector 7">
            <a:extLst>
              <a:ext uri="{FF2B5EF4-FFF2-40B4-BE49-F238E27FC236}">
                <a16:creationId xmlns:a16="http://schemas.microsoft.com/office/drawing/2014/main" id="{7FF015B1-6D66-9530-662B-A430535489C6}"/>
              </a:ext>
            </a:extLst>
          </p:cNvPr>
          <p:cNvCxnSpPr>
            <a:cxnSpLocks/>
            <a:stCxn id="5" idx="2"/>
            <a:endCxn id="7" idx="0"/>
          </p:cNvCxnSpPr>
          <p:nvPr/>
        </p:nvCxnSpPr>
        <p:spPr>
          <a:xfrm flipH="1">
            <a:off x="6095999" y="4008714"/>
            <a:ext cx="1" cy="567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8DE90FE3-3E8B-0E68-D6AB-6FD65072C44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52709671"/>
      </p:ext>
    </p:extLst>
  </p:cSld>
  <p:clrMapOvr>
    <a:masterClrMapping/>
  </p:clrMapOvr>
  <mc:AlternateContent xmlns:mc="http://schemas.openxmlformats.org/markup-compatibility/2006" xmlns:p14="http://schemas.microsoft.com/office/powerpoint/2010/main">
    <mc:Choice Requires="p14">
      <p:transition spd="slow" p14:dur="2000" advTm="28041"/>
    </mc:Choice>
    <mc:Fallback xmlns="">
      <p:transition spd="slow" advTm="28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2863</Words>
  <Application>Microsoft Office PowerPoint</Application>
  <PresentationFormat>Widescreen</PresentationFormat>
  <Paragraphs>168</Paragraphs>
  <Slides>14</Slides>
  <Notes>12</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Söhne</vt:lpstr>
      <vt:lpstr>Office Theme</vt:lpstr>
      <vt:lpstr>Background</vt:lpstr>
      <vt:lpstr>The Issue to be Investigated</vt:lpstr>
      <vt:lpstr>What studies have been done in this space?</vt:lpstr>
      <vt:lpstr>Proposed machine learning model</vt:lpstr>
      <vt:lpstr>Collecting Language Data</vt:lpstr>
      <vt:lpstr>legal considerations</vt:lpstr>
      <vt:lpstr>Collecting and aggregating forum data</vt:lpstr>
      <vt:lpstr>Collecting Historic Price Data</vt:lpstr>
      <vt:lpstr>Collecting and historic price data</vt:lpstr>
      <vt:lpstr>Considerations</vt:lpstr>
      <vt:lpstr>Corpus Sampling and Methodologies</vt:lpstr>
      <vt:lpstr>Corpus Possessing</vt:lpstr>
      <vt:lpstr>Potential Challenges and limitations Identified</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Jayden Dzierbicki</dc:creator>
  <cp:lastModifiedBy>Jayden Dzierbicki</cp:lastModifiedBy>
  <cp:revision>1</cp:revision>
  <dcterms:created xsi:type="dcterms:W3CDTF">2023-04-04T03:48:20Z</dcterms:created>
  <dcterms:modified xsi:type="dcterms:W3CDTF">2023-04-06T02:45:09Z</dcterms:modified>
</cp:coreProperties>
</file>